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7"/>
  </p:notesMasterIdLst>
  <p:sldIdLst>
    <p:sldId id="345" r:id="rId2"/>
    <p:sldId id="336" r:id="rId3"/>
    <p:sldId id="349" r:id="rId4"/>
    <p:sldId id="332" r:id="rId5"/>
    <p:sldId id="338" r:id="rId6"/>
    <p:sldId id="340" r:id="rId7"/>
    <p:sldId id="339" r:id="rId8"/>
    <p:sldId id="351" r:id="rId9"/>
    <p:sldId id="342" r:id="rId10"/>
    <p:sldId id="346" r:id="rId11"/>
    <p:sldId id="344" r:id="rId12"/>
    <p:sldId id="350" r:id="rId13"/>
    <p:sldId id="347" r:id="rId14"/>
    <p:sldId id="348" r:id="rId15"/>
    <p:sldId id="343" r:id="rId1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1" autoAdjust="0"/>
    <p:restoredTop sz="87662" autoAdjust="0"/>
  </p:normalViewPr>
  <p:slideViewPr>
    <p:cSldViewPr>
      <p:cViewPr varScale="1">
        <p:scale>
          <a:sx n="100" d="100"/>
          <a:sy n="100" d="100"/>
        </p:scale>
        <p:origin x="1668"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64a977ad799d325d" providerId="LiveId" clId="{24DA75C5-8738-417E-8C21-A8963963B536}"/>
    <pc:docChg chg="modSld">
      <pc:chgData name="" userId="64a977ad799d325d" providerId="LiveId" clId="{24DA75C5-8738-417E-8C21-A8963963B536}" dt="2023-12-01T18:22:54.886" v="12"/>
      <pc:docMkLst>
        <pc:docMk/>
      </pc:docMkLst>
      <pc:sldChg chg="addSp delSp modSp">
        <pc:chgData name="" userId="64a977ad799d325d" providerId="LiveId" clId="{24DA75C5-8738-417E-8C21-A8963963B536}" dt="2023-12-01T18:08:20.614" v="6"/>
        <pc:sldMkLst>
          <pc:docMk/>
          <pc:sldMk cId="0" sldId="332"/>
        </pc:sldMkLst>
        <pc:picChg chg="del">
          <ac:chgData name="" userId="64a977ad799d325d" providerId="LiveId" clId="{24DA75C5-8738-417E-8C21-A8963963B536}" dt="2023-12-01T18:06:36.735" v="5"/>
          <ac:picMkLst>
            <pc:docMk/>
            <pc:sldMk cId="0" sldId="332"/>
            <ac:picMk id="2" creationId="{742EFA36-A13F-40A1-A53A-DE2C1C29E64F}"/>
          </ac:picMkLst>
        </pc:picChg>
        <pc:picChg chg="add del mod">
          <ac:chgData name="" userId="64a977ad799d325d" providerId="LiveId" clId="{24DA75C5-8738-417E-8C21-A8963963B536}" dt="2023-12-01T18:08:20.614" v="6"/>
          <ac:picMkLst>
            <pc:docMk/>
            <pc:sldMk cId="0" sldId="332"/>
            <ac:picMk id="3" creationId="{0750C9BD-03C7-47D8-AC0F-66D476895F35}"/>
          </ac:picMkLst>
        </pc:picChg>
        <pc:picChg chg="add mod">
          <ac:chgData name="" userId="64a977ad799d325d" providerId="LiveId" clId="{24DA75C5-8738-417E-8C21-A8963963B536}" dt="2023-12-01T18:08:20.614" v="6"/>
          <ac:picMkLst>
            <pc:docMk/>
            <pc:sldMk cId="0" sldId="332"/>
            <ac:picMk id="4" creationId="{23EF559F-8212-4B65-B5C8-E914B532C8B5}"/>
          </ac:picMkLst>
        </pc:picChg>
      </pc:sldChg>
      <pc:sldChg chg="addSp delSp modSp">
        <pc:chgData name="" userId="64a977ad799d325d" providerId="LiveId" clId="{24DA75C5-8738-417E-8C21-A8963963B536}" dt="2023-12-01T18:19:34.448" v="11"/>
        <pc:sldMkLst>
          <pc:docMk/>
          <pc:sldMk cId="0" sldId="339"/>
        </pc:sldMkLst>
        <pc:picChg chg="add del mod">
          <ac:chgData name="" userId="64a977ad799d325d" providerId="LiveId" clId="{24DA75C5-8738-417E-8C21-A8963963B536}" dt="2023-12-01T18:19:34.448" v="11"/>
          <ac:picMkLst>
            <pc:docMk/>
            <pc:sldMk cId="0" sldId="339"/>
            <ac:picMk id="2" creationId="{2C41DD99-CF73-4202-80D4-68BDC6762F4E}"/>
          </ac:picMkLst>
        </pc:picChg>
        <pc:picChg chg="del">
          <ac:chgData name="" userId="64a977ad799d325d" providerId="LiveId" clId="{24DA75C5-8738-417E-8C21-A8963963B536}" dt="2023-12-01T18:17:32.671" v="10"/>
          <ac:picMkLst>
            <pc:docMk/>
            <pc:sldMk cId="0" sldId="339"/>
            <ac:picMk id="3" creationId="{994FBBE8-90F1-4338-A053-90C37E135C33}"/>
          </ac:picMkLst>
        </pc:picChg>
        <pc:picChg chg="add mod">
          <ac:chgData name="" userId="64a977ad799d325d" providerId="LiveId" clId="{24DA75C5-8738-417E-8C21-A8963963B536}" dt="2023-12-01T18:19:34.448" v="11"/>
          <ac:picMkLst>
            <pc:docMk/>
            <pc:sldMk cId="0" sldId="339"/>
            <ac:picMk id="4" creationId="{A4008F8D-7DF6-4E2D-A24D-966FF26E77D9}"/>
          </ac:picMkLst>
        </pc:picChg>
      </pc:sldChg>
      <pc:sldChg chg="addSp delSp modSp">
        <pc:chgData name="" userId="64a977ad799d325d" providerId="LiveId" clId="{24DA75C5-8738-417E-8C21-A8963963B536}" dt="2023-12-01T18:11:34.182" v="7"/>
        <pc:sldMkLst>
          <pc:docMk/>
          <pc:sldMk cId="0" sldId="340"/>
        </pc:sldMkLst>
        <pc:picChg chg="add mod">
          <ac:chgData name="" userId="64a977ad799d325d" providerId="LiveId" clId="{24DA75C5-8738-417E-8C21-A8963963B536}" dt="2023-12-01T18:11:34.182" v="7"/>
          <ac:picMkLst>
            <pc:docMk/>
            <pc:sldMk cId="0" sldId="340"/>
            <ac:picMk id="2" creationId="{87835B05-D400-4885-8A6D-F3A3D86F73B8}"/>
          </ac:picMkLst>
        </pc:picChg>
        <pc:picChg chg="del">
          <ac:chgData name="" userId="64a977ad799d325d" providerId="LiveId" clId="{24DA75C5-8738-417E-8C21-A8963963B536}" dt="2023-12-01T18:11:34.182" v="7"/>
          <ac:picMkLst>
            <pc:docMk/>
            <pc:sldMk cId="0" sldId="340"/>
            <ac:picMk id="3" creationId="{4EF89F54-0F8F-4FF0-9A33-C8FC380D9AF9}"/>
          </ac:picMkLst>
        </pc:picChg>
      </pc:sldChg>
      <pc:sldChg chg="addSp delSp modSp">
        <pc:chgData name="" userId="64a977ad799d325d" providerId="LiveId" clId="{24DA75C5-8738-417E-8C21-A8963963B536}" dt="2023-12-01T17:57:51.250" v="3"/>
        <pc:sldMkLst>
          <pc:docMk/>
          <pc:sldMk cId="0" sldId="345"/>
        </pc:sldMkLst>
        <pc:picChg chg="add del mod">
          <ac:chgData name="" userId="64a977ad799d325d" providerId="LiveId" clId="{24DA75C5-8738-417E-8C21-A8963963B536}" dt="2023-12-01T17:50:40.321" v="1"/>
          <ac:picMkLst>
            <pc:docMk/>
            <pc:sldMk cId="0" sldId="345"/>
            <ac:picMk id="2" creationId="{E3EAFC79-ABEB-4A2E-9B2C-D7D00BBF9596}"/>
          </ac:picMkLst>
        </pc:picChg>
        <pc:picChg chg="add del mod">
          <ac:chgData name="" userId="64a977ad799d325d" providerId="LiveId" clId="{24DA75C5-8738-417E-8C21-A8963963B536}" dt="2023-12-01T17:53:30.390" v="2"/>
          <ac:picMkLst>
            <pc:docMk/>
            <pc:sldMk cId="0" sldId="345"/>
            <ac:picMk id="3" creationId="{A4B928F7-7507-4F37-B047-8541C0506FC0}"/>
          </ac:picMkLst>
        </pc:picChg>
        <pc:picChg chg="del">
          <ac:chgData name="" userId="64a977ad799d325d" providerId="LiveId" clId="{24DA75C5-8738-417E-8C21-A8963963B536}" dt="2023-12-01T17:49:32.147" v="0"/>
          <ac:picMkLst>
            <pc:docMk/>
            <pc:sldMk cId="0" sldId="345"/>
            <ac:picMk id="4" creationId="{BE926C58-995F-4F44-9C12-9DC5A68CA19F}"/>
          </ac:picMkLst>
        </pc:picChg>
        <pc:picChg chg="add del mod">
          <ac:chgData name="" userId="64a977ad799d325d" providerId="LiveId" clId="{24DA75C5-8738-417E-8C21-A8963963B536}" dt="2023-12-01T17:57:51.250" v="3"/>
          <ac:picMkLst>
            <pc:docMk/>
            <pc:sldMk cId="0" sldId="345"/>
            <ac:picMk id="5" creationId="{5EAB7C40-059B-40FA-B1D3-CD0B0559C1D4}"/>
          </ac:picMkLst>
        </pc:picChg>
        <pc:picChg chg="add mod">
          <ac:chgData name="" userId="64a977ad799d325d" providerId="LiveId" clId="{24DA75C5-8738-417E-8C21-A8963963B536}" dt="2023-12-01T17:57:51.250" v="3"/>
          <ac:picMkLst>
            <pc:docMk/>
            <pc:sldMk cId="0" sldId="345"/>
            <ac:picMk id="6" creationId="{9A15B601-7861-4288-B203-5500D403EE1F}"/>
          </ac:picMkLst>
        </pc:picChg>
      </pc:sldChg>
      <pc:sldChg chg="addSp delSp modSp">
        <pc:chgData name="" userId="64a977ad799d325d" providerId="LiveId" clId="{24DA75C5-8738-417E-8C21-A8963963B536}" dt="2023-12-01T18:02:38.855" v="4"/>
        <pc:sldMkLst>
          <pc:docMk/>
          <pc:sldMk cId="3386651620" sldId="349"/>
        </pc:sldMkLst>
        <pc:picChg chg="del">
          <ac:chgData name="" userId="64a977ad799d325d" providerId="LiveId" clId="{24DA75C5-8738-417E-8C21-A8963963B536}" dt="2023-12-01T18:02:38.855" v="4"/>
          <ac:picMkLst>
            <pc:docMk/>
            <pc:sldMk cId="3386651620" sldId="349"/>
            <ac:picMk id="2" creationId="{A1954FF7-1276-4CB9-AB33-A01E83C99BE4}"/>
          </ac:picMkLst>
        </pc:picChg>
        <pc:picChg chg="add mod">
          <ac:chgData name="" userId="64a977ad799d325d" providerId="LiveId" clId="{24DA75C5-8738-417E-8C21-A8963963B536}" dt="2023-12-01T18:02:38.855" v="4"/>
          <ac:picMkLst>
            <pc:docMk/>
            <pc:sldMk cId="3386651620" sldId="349"/>
            <ac:picMk id="3" creationId="{10BCDFF6-6507-436C-9CFF-E02BD0B08FCC}"/>
          </ac:picMkLst>
        </pc:picChg>
      </pc:sldChg>
      <pc:sldChg chg="addSp delSp modSp">
        <pc:chgData name="" userId="64a977ad799d325d" providerId="LiveId" clId="{24DA75C5-8738-417E-8C21-A8963963B536}" dt="2023-12-01T18:22:54.886" v="12"/>
        <pc:sldMkLst>
          <pc:docMk/>
          <pc:sldMk cId="2652458310" sldId="350"/>
        </pc:sldMkLst>
        <pc:picChg chg="del">
          <ac:chgData name="" userId="64a977ad799d325d" providerId="LiveId" clId="{24DA75C5-8738-417E-8C21-A8963963B536}" dt="2023-12-01T18:22:54.886" v="12"/>
          <ac:picMkLst>
            <pc:docMk/>
            <pc:sldMk cId="2652458310" sldId="350"/>
            <ac:picMk id="2" creationId="{873A7D8B-949A-4E2D-ADCA-E8B1DA41B3CF}"/>
          </ac:picMkLst>
        </pc:picChg>
        <pc:picChg chg="add mod">
          <ac:chgData name="" userId="64a977ad799d325d" providerId="LiveId" clId="{24DA75C5-8738-417E-8C21-A8963963B536}" dt="2023-12-01T18:22:54.886" v="12"/>
          <ac:picMkLst>
            <pc:docMk/>
            <pc:sldMk cId="2652458310" sldId="350"/>
            <ac:picMk id="3" creationId="{5EA1C855-270E-44DE-89D1-12D67F555B4B}"/>
          </ac:picMkLst>
        </pc:picChg>
      </pc:sldChg>
      <pc:sldChg chg="addSp delSp modSp">
        <pc:chgData name="" userId="64a977ad799d325d" providerId="LiveId" clId="{24DA75C5-8738-417E-8C21-A8963963B536}" dt="2023-12-01T18:15:37.923" v="9"/>
        <pc:sldMkLst>
          <pc:docMk/>
          <pc:sldMk cId="0" sldId="351"/>
        </pc:sldMkLst>
        <pc:picChg chg="add del mod">
          <ac:chgData name="" userId="64a977ad799d325d" providerId="LiveId" clId="{24DA75C5-8738-417E-8C21-A8963963B536}" dt="2023-12-01T18:15:37.923" v="9"/>
          <ac:picMkLst>
            <pc:docMk/>
            <pc:sldMk cId="0" sldId="351"/>
            <ac:picMk id="2" creationId="{162E5D05-0A17-40DD-8742-95AEE24111FD}"/>
          </ac:picMkLst>
        </pc:picChg>
        <pc:picChg chg="add mod">
          <ac:chgData name="" userId="64a977ad799d325d" providerId="LiveId" clId="{24DA75C5-8738-417E-8C21-A8963963B536}" dt="2023-12-01T18:15:37.923" v="9"/>
          <ac:picMkLst>
            <pc:docMk/>
            <pc:sldMk cId="0" sldId="351"/>
            <ac:picMk id="3" creationId="{B9814E6C-7D1F-4B5B-8C33-83CFFF81B8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875972-28C1-4EA0-A9E4-CA74A727635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en-US"/>
          </a:p>
        </p:txBody>
      </p:sp>
      <p:sp>
        <p:nvSpPr>
          <p:cNvPr id="3" name="Date Placeholder 2">
            <a:extLst>
              <a:ext uri="{FF2B5EF4-FFF2-40B4-BE49-F238E27FC236}">
                <a16:creationId xmlns:a16="http://schemas.microsoft.com/office/drawing/2014/main" id="{BC9B4C14-7C04-4837-8F28-5F7D216EC3A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CE4F8D8E-8E1F-4343-B08B-C1B94ABFFCAB}" type="datetimeFigureOut">
              <a:rPr lang="en-US"/>
              <a:pPr>
                <a:defRPr/>
              </a:pPr>
              <a:t>12/1/2023</a:t>
            </a:fld>
            <a:endParaRPr lang="en-US"/>
          </a:p>
        </p:txBody>
      </p:sp>
      <p:sp>
        <p:nvSpPr>
          <p:cNvPr id="4" name="Slide Image Placeholder 3">
            <a:extLst>
              <a:ext uri="{FF2B5EF4-FFF2-40B4-BE49-F238E27FC236}">
                <a16:creationId xmlns:a16="http://schemas.microsoft.com/office/drawing/2014/main" id="{EBA7D406-F99F-42BE-BA85-54E783DE765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E123F9E-8FE6-4D1C-A8EF-A4AFFA3D65E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D724FBE-567A-466F-8A01-10E0286C82A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18384027-A249-4A57-97B3-DBDBBF339E0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B454007-F523-4D28-8875-112720E13E6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815F0D7A-9127-4825-AF3C-6DD7A48D31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CFB7AED-0FF7-48F9-93AF-7CA55B846447}" type="slidenum">
              <a:rPr lang="en-US" altLang="en-US" smtClean="0"/>
              <a:pPr/>
              <a:t>1</a:t>
            </a:fld>
            <a:endParaRPr lang="en-US" altLang="en-US"/>
          </a:p>
        </p:txBody>
      </p:sp>
      <p:sp>
        <p:nvSpPr>
          <p:cNvPr id="4099" name="Rectangle 2">
            <a:extLst>
              <a:ext uri="{FF2B5EF4-FFF2-40B4-BE49-F238E27FC236}">
                <a16:creationId xmlns:a16="http://schemas.microsoft.com/office/drawing/2014/main" id="{497D3D01-4671-48A1-BF19-7A847FB9C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Rectangle 3">
            <a:extLst>
              <a:ext uri="{FF2B5EF4-FFF2-40B4-BE49-F238E27FC236}">
                <a16:creationId xmlns:a16="http://schemas.microsoft.com/office/drawing/2014/main" id="{61F30DD3-4ECC-45B1-850C-D451750DFA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latin typeface="Times New Roman" panose="02020603050405020304" pitchFamily="18" charset="0"/>
                <a:cs typeface="Times New Roman" panose="02020603050405020304" pitchFamily="18" charset="0"/>
              </a:rPr>
              <a:t>Good Afternoon.  Today we want to take about 10 minutes to share some information regarding The Purple Star program and it’s emphasis on the military and military families.  The Military Family and Youth Liaison for the county is Ms. </a:t>
            </a:r>
            <a:r>
              <a:rPr lang="en-US" altLang="en-US" b="1" dirty="0" err="1">
                <a:latin typeface="Times New Roman" panose="02020603050405020304" pitchFamily="18" charset="0"/>
                <a:cs typeface="Times New Roman" panose="02020603050405020304" pitchFamily="18" charset="0"/>
              </a:rPr>
              <a:t>Zakirah</a:t>
            </a:r>
            <a:r>
              <a:rPr lang="en-US" altLang="en-US" b="1" dirty="0">
                <a:latin typeface="Times New Roman" panose="02020603050405020304" pitchFamily="18" charset="0"/>
                <a:cs typeface="Times New Roman" panose="02020603050405020304" pitchFamily="18" charset="0"/>
              </a:rPr>
              <a:t> Rich.  The POC for DBHS is myself and LTC Memminger.  We also have a third leg of this operation called the Military Child Education Coalition/Student 2 Student POC and that person is Ms. J.  Ramirez who is also one of our Science teachers.  I also want to let you know while I am at slide number 1,  that your exit ticket for today’s professional development will be to simply type one idea that we could do school-wide to recognize our military connected students;  so please provide that by the time we leave today’s meeting.  </a:t>
            </a: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CFBD04D-0CD1-4567-A0D5-670EF6C36A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1F091C9-8AE3-46D6-83DB-7F7CEF011A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is just one of the initiatives coming up in April of next year where everyone is asked to wear purple in recognition of the military community and the demands placed on those families as members of the Armed Services.  </a:t>
            </a:r>
          </a:p>
        </p:txBody>
      </p:sp>
      <p:sp>
        <p:nvSpPr>
          <p:cNvPr id="20484" name="Slide Number Placeholder 3">
            <a:extLst>
              <a:ext uri="{FF2B5EF4-FFF2-40B4-BE49-F238E27FC236}">
                <a16:creationId xmlns:a16="http://schemas.microsoft.com/office/drawing/2014/main" id="{13669F7A-0589-4A48-935E-8A1134397B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E838E9-7A5C-4E9D-BF1C-3396D7115181}" type="slidenum">
              <a:rPr lang="en-US" altLang="en-US" smtClean="0"/>
              <a:pPr/>
              <a:t>15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7A2D45E-6EEF-448C-882F-E86C82AC51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C5FF6190-E0F0-4A04-9845-F34FEF22C6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This is our agenda for today’s PD …</a:t>
            </a:r>
          </a:p>
        </p:txBody>
      </p:sp>
      <p:sp>
        <p:nvSpPr>
          <p:cNvPr id="6148" name="Slide Number Placeholder 3">
            <a:extLst>
              <a:ext uri="{FF2B5EF4-FFF2-40B4-BE49-F238E27FC236}">
                <a16:creationId xmlns:a16="http://schemas.microsoft.com/office/drawing/2014/main" id="{C0AD215D-77DB-493D-A3B1-C90EE3813E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5119FB-987E-4D95-8265-5FA7E42A7EF4}" type="slidenum">
              <a:rPr lang="en-US" altLang="en-US" smtClean="0"/>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7A2D45E-6EEF-448C-882F-E86C82AC51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C5FF6190-E0F0-4A04-9845-F34FEF22C6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These are the basic roles of the Military Connection POC at the school level.  The state of NC has many programs </a:t>
            </a:r>
          </a:p>
          <a:p>
            <a:r>
              <a:rPr lang="en-US" altLang="en-US" b="1" dirty="0"/>
              <a:t>set up to service military students and their families.  One of those programs is the Purple Star program.  Some </a:t>
            </a:r>
          </a:p>
          <a:p>
            <a:r>
              <a:rPr lang="en-US" altLang="en-US" b="1" dirty="0"/>
              <a:t>of you may not know that  Cumberland County Schools (CCS) serves the third largest concentration of </a:t>
            </a:r>
          </a:p>
          <a:p>
            <a:r>
              <a:rPr lang="en-US" altLang="en-US" b="1" dirty="0"/>
              <a:t>military-connected students in the world. Some of you may be wondering why so much emphasis  is placed </a:t>
            </a:r>
          </a:p>
          <a:p>
            <a:r>
              <a:rPr lang="en-US" altLang="en-US" b="1" dirty="0"/>
              <a:t>on the military and military families in North Carolina.  The CCS and the local military installations of Ft. Bragg </a:t>
            </a:r>
          </a:p>
          <a:p>
            <a:r>
              <a:rPr lang="en-US" altLang="en-US" b="1" dirty="0"/>
              <a:t>and Pope Air Field, as well the North Carolina National Guard and Reserve components have enjoyed a strong </a:t>
            </a:r>
          </a:p>
          <a:p>
            <a:r>
              <a:rPr lang="en-US" altLang="en-US" b="1" dirty="0"/>
              <a:t>history of positive relationships built on service and collaboration. </a:t>
            </a:r>
          </a:p>
        </p:txBody>
      </p:sp>
      <p:sp>
        <p:nvSpPr>
          <p:cNvPr id="6148" name="Slide Number Placeholder 3">
            <a:extLst>
              <a:ext uri="{FF2B5EF4-FFF2-40B4-BE49-F238E27FC236}">
                <a16:creationId xmlns:a16="http://schemas.microsoft.com/office/drawing/2014/main" id="{C0AD215D-77DB-493D-A3B1-C90EE3813E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5119FB-987E-4D95-8265-5FA7E42A7EF4}" type="slidenum">
              <a:rPr lang="en-US" altLang="en-US" smtClean="0"/>
              <a:pPr/>
              <a:t>3</a:t>
            </a:fld>
            <a:endParaRPr lang="en-US" altLang="en-US"/>
          </a:p>
        </p:txBody>
      </p:sp>
    </p:spTree>
    <p:extLst>
      <p:ext uri="{BB962C8B-B14F-4D97-AF65-F5344CB8AC3E}">
        <p14:creationId xmlns:p14="http://schemas.microsoft.com/office/powerpoint/2010/main" val="2554416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AC632738-C7C8-4041-9D22-A6F4E0CC39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FC87F01A-471C-4A23-AF8E-F1DC45977E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I mentioned earlier Cumberland County Schools has the 3</a:t>
            </a:r>
            <a:r>
              <a:rPr lang="en-US" altLang="en-US" baseline="30000" dirty="0"/>
              <a:t>rd</a:t>
            </a:r>
            <a:r>
              <a:rPr lang="en-US" altLang="en-US" dirty="0"/>
              <a:t> largest concentration of military Students and families in the world.  </a:t>
            </a:r>
          </a:p>
          <a:p>
            <a:r>
              <a:rPr lang="en-US" altLang="en-US" dirty="0"/>
              <a:t>Please see the slide above for other stats concerning the volume of students we accommodate with the Purple Star program.  </a:t>
            </a:r>
          </a:p>
          <a:p>
            <a:r>
              <a:rPr lang="en-US" altLang="en-US" dirty="0"/>
              <a:t>(1)  Total Student Enrollment:  ____901______   (2)  Total Number of Students who are Military Family Connected: ______145_____</a:t>
            </a:r>
          </a:p>
          <a:p>
            <a:r>
              <a:rPr lang="en-US" altLang="en-US" dirty="0"/>
              <a:t>              (% of Students who are military connected:  ___16_______)</a:t>
            </a:r>
          </a:p>
          <a:p>
            <a:br>
              <a:rPr lang="en-US" altLang="en-US" dirty="0">
                <a:solidFill>
                  <a:srgbClr val="500050"/>
                </a:solidFill>
              </a:rPr>
            </a:br>
            <a:endParaRPr lang="en-US" altLang="en-US" dirty="0"/>
          </a:p>
        </p:txBody>
      </p:sp>
      <p:sp>
        <p:nvSpPr>
          <p:cNvPr id="8196" name="Slide Number Placeholder 3">
            <a:extLst>
              <a:ext uri="{FF2B5EF4-FFF2-40B4-BE49-F238E27FC236}">
                <a16:creationId xmlns:a16="http://schemas.microsoft.com/office/drawing/2014/main" id="{1BFF6ABB-B9C7-4FDB-8101-8F60148EEC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C7447BC-4D00-407C-B5AB-F5FB302A39E5}" type="slidenum">
              <a:rPr lang="en-US" altLang="en-US" smtClean="0"/>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33ED4451-D365-4A09-A820-C696D579AC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A70F97C1-8B0E-4FB0-9D95-5306C0FEA6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These are many of the challenges that our military families face on a daily basis and subsequently Our students deal with the second and third order of effects of these challenges.</a:t>
            </a:r>
          </a:p>
        </p:txBody>
      </p:sp>
      <p:sp>
        <p:nvSpPr>
          <p:cNvPr id="10244" name="Slide Number Placeholder 3">
            <a:extLst>
              <a:ext uri="{FF2B5EF4-FFF2-40B4-BE49-F238E27FC236}">
                <a16:creationId xmlns:a16="http://schemas.microsoft.com/office/drawing/2014/main" id="{1A5EEC7C-AF5B-4615-9F52-40638F8B2A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CCDBB5-194E-4712-A4A9-4929619D9889}" type="slidenum">
              <a:rPr lang="en-US" altLang="en-US" smtClean="0"/>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33AD7E05-3F21-48E6-947D-27C6D6F2EC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A754F15B-F4B4-4D0C-9AF4-632EC081CB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Please watch the short video attached that features young students</a:t>
            </a:r>
          </a:p>
          <a:p>
            <a:r>
              <a:rPr lang="en-US" altLang="en-US"/>
              <a:t>Demonstrating resilience and dealing with an active deployment of their parents to</a:t>
            </a:r>
          </a:p>
          <a:p>
            <a:r>
              <a:rPr lang="en-US" altLang="en-US"/>
              <a:t>Afghanistan.  There has been ongoing conflict in this region going on 19 years.  </a:t>
            </a:r>
          </a:p>
          <a:p>
            <a:r>
              <a:rPr lang="en-US" altLang="en-US"/>
              <a:t>http://www.youtube.com/watch?v=KDFXxgz0vHc   </a:t>
            </a:r>
          </a:p>
        </p:txBody>
      </p:sp>
      <p:sp>
        <p:nvSpPr>
          <p:cNvPr id="12292" name="Slide Number Placeholder 3">
            <a:extLst>
              <a:ext uri="{FF2B5EF4-FFF2-40B4-BE49-F238E27FC236}">
                <a16:creationId xmlns:a16="http://schemas.microsoft.com/office/drawing/2014/main" id="{11285C98-AE38-4AC1-B5F4-1536131932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E305DD-F972-4168-A551-BA01B1FF6406}" type="slidenum">
              <a:rPr lang="en-US" altLang="en-US" smtClean="0"/>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7A8FFA4-D159-4FAF-B54F-57447FB622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365C1FFA-5B8F-49F5-A00F-6C39EC5383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  here is the message we want you to take back to your departments:  Going forward, when you hear an announcement about us recognizing and acknowledging military connected students and their families, please participate.  Whenever you see an opportunity to provide social emotional learning support to your military students make sure you keep artifacts of that effort and inform LTC Memminger or myself of your efforts and the outcomes.   It could be something as simple as wearing purple to commemorate our military students Or taking 5 minutes to conduct a check-in of your military students  or to discuss current events that directly affect your military students.  Whenever we conduct or sponsor these type of activities, we are fulfilling the descriptors</a:t>
            </a:r>
          </a:p>
          <a:p>
            <a:r>
              <a:rPr lang="en-US" altLang="en-US"/>
              <a:t>outlined in the Purple Star initiative so that we can once again be recognized as a Purple Star School for another year. </a:t>
            </a:r>
          </a:p>
        </p:txBody>
      </p:sp>
      <p:sp>
        <p:nvSpPr>
          <p:cNvPr id="14340" name="Slide Number Placeholder 3">
            <a:extLst>
              <a:ext uri="{FF2B5EF4-FFF2-40B4-BE49-F238E27FC236}">
                <a16:creationId xmlns:a16="http://schemas.microsoft.com/office/drawing/2014/main" id="{2EA4B7D1-71AA-4DFE-BE4D-614BF784ED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ED95DE-2F78-4665-80DD-163AB827EB74}" type="slidenum">
              <a:rPr lang="en-US" altLang="en-US" smtClean="0"/>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9D733B2-C3B6-4EC8-BE9E-77EF97220D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B2FD0B1D-1207-4022-9DD9-186AD75F4C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These internet resources are intended to inform educators of some of the different service and community programs available to assist our military connected families.  </a:t>
            </a:r>
          </a:p>
          <a:p>
            <a:r>
              <a:rPr lang="en-US" altLang="en-US" dirty="0"/>
              <a:t>The last link is the county’s own web site that caters to military connected students and families.   </a:t>
            </a:r>
          </a:p>
          <a:p>
            <a:endParaRPr lang="en-US" altLang="en-US" dirty="0"/>
          </a:p>
          <a:p>
            <a:r>
              <a:rPr lang="en-US" altLang="en-US" dirty="0"/>
              <a:t>( HIGHLIGHT 2 OR 3 OF THE WEBSITES)  </a:t>
            </a:r>
          </a:p>
          <a:p>
            <a:r>
              <a:rPr lang="en-US" altLang="en-US" dirty="0"/>
              <a:t>The link before that is The National Child Traumatic Stress Network link;  it’s mission is to raise the standard of care and improve access to services for traumatized children, their families and communities throughout the United States.  Tutor .com is a website that provide tutoring in all subject areas including the SAT for military connected students.  The Military Interstate Children’s Compact Commission website; The Council of State Governments (CSG), in cooperation with the US Department of Defense, drafted this Interstate Compact to address some of the educational challenges transitioning children of military families face. Since July 2006, CSG worked with a variety of federal, state and local officials as well as national stakeholder organizations representing education groups and military families to create the new interstate agreement.</a:t>
            </a:r>
          </a:p>
          <a:p>
            <a:endParaRPr lang="en-US" altLang="en-US" dirty="0"/>
          </a:p>
          <a:p>
            <a:r>
              <a:rPr lang="en-US" altLang="en-US" dirty="0"/>
              <a:t>While the Compact is not exhaustive in its coverage, it does address the key issues encountered by military families: eligibility, enrollment, placement and graduation. In addition, the Compact provides for a detailed governance structure at both the state and national levels with built-in enforcement and compliance mechanisms.</a:t>
            </a:r>
          </a:p>
          <a:p>
            <a:endParaRPr lang="en-US" altLang="en-US" dirty="0"/>
          </a:p>
          <a:p>
            <a:r>
              <a:rPr lang="en-US" altLang="en-US" dirty="0"/>
              <a:t>The goal of the Compact is to replace the widely varying policies affecting transitioning military students. The Compact leverages consistency: It uses a comprehensive approach that provides a consistent policy in every school district and in every state that chooses to join.</a:t>
            </a:r>
          </a:p>
          <a:p>
            <a:endParaRPr lang="en-US" altLang="en-US" dirty="0"/>
          </a:p>
          <a:p>
            <a:r>
              <a:rPr lang="en-US" altLang="en-US" dirty="0"/>
              <a:t>The Compact addresses key educational transition issues encountered by military families including enrollment, placement, attendance, eligibility and graduation.</a:t>
            </a:r>
          </a:p>
          <a:p>
            <a:endParaRPr lang="en-US" altLang="en-US" dirty="0"/>
          </a:p>
          <a:p>
            <a:r>
              <a:rPr lang="en-US" altLang="en-US" dirty="0"/>
              <a:t>Children of active duty members of the uniformed services, National Guard and Reserve on active duty orders, commissioned officers of the National Oceanic and Atmospheric Administration (NOAA) and the Unites States Public Health Service (USPHS), and members or veterans who are medically discharged or retired for one year are eligible for assistance under the Compact. The Compact also covers students of members who perish on active duty for a period of one year following their death.</a:t>
            </a:r>
          </a:p>
          <a:p>
            <a:endParaRPr lang="en-US" altLang="en-US" dirty="0"/>
          </a:p>
          <a:p>
            <a:r>
              <a:rPr lang="en-US" altLang="en-US" dirty="0"/>
              <a:t>THE MILITARY CHILD EDUCATION COALITION: Who Are We?</a:t>
            </a:r>
          </a:p>
          <a:p>
            <a:r>
              <a:rPr lang="en-US" altLang="en-US" dirty="0"/>
              <a:t>The Military Child Education</a:t>
            </a:r>
          </a:p>
          <a:p>
            <a:r>
              <a:rPr lang="en-US" altLang="en-US" dirty="0"/>
              <a:t>Coalition is a 501 (c)(3)</a:t>
            </a:r>
          </a:p>
          <a:p>
            <a:r>
              <a:rPr lang="en-US" altLang="en-US" dirty="0"/>
              <a:t>nonprofit organization that</a:t>
            </a:r>
          </a:p>
          <a:p>
            <a:r>
              <a:rPr lang="en-US" altLang="en-US" dirty="0"/>
              <a:t>solely exists to help the</a:t>
            </a:r>
          </a:p>
          <a:p>
            <a:r>
              <a:rPr lang="en-US" altLang="en-US" dirty="0"/>
              <a:t>military child thrive in the face</a:t>
            </a:r>
          </a:p>
          <a:p>
            <a:r>
              <a:rPr lang="en-US" altLang="en-US" dirty="0"/>
              <a:t>of transition and separation.</a:t>
            </a:r>
          </a:p>
          <a:p>
            <a:r>
              <a:rPr lang="en-US" altLang="en-US" dirty="0"/>
              <a:t>Our Mission</a:t>
            </a:r>
          </a:p>
          <a:p>
            <a:r>
              <a:rPr lang="en-US" altLang="en-US" dirty="0"/>
              <a:t>MCEC is dedicated to</a:t>
            </a:r>
          </a:p>
          <a:p>
            <a:r>
              <a:rPr lang="en-US" altLang="en-US" dirty="0"/>
              <a:t>ensuring inclusive, quality</a:t>
            </a:r>
          </a:p>
          <a:p>
            <a:r>
              <a:rPr lang="en-US" altLang="en-US" dirty="0"/>
              <a:t>educational experiences for all</a:t>
            </a:r>
          </a:p>
          <a:p>
            <a:r>
              <a:rPr lang="en-US" altLang="en-US" dirty="0"/>
              <a:t>military-connected children</a:t>
            </a:r>
          </a:p>
          <a:p>
            <a:r>
              <a:rPr lang="en-US" altLang="en-US" dirty="0"/>
              <a:t>affected by mobility, family</a:t>
            </a:r>
          </a:p>
          <a:p>
            <a:r>
              <a:rPr lang="en-US" altLang="en-US" dirty="0"/>
              <a:t>separation, and transition.</a:t>
            </a:r>
          </a:p>
          <a:p>
            <a:r>
              <a:rPr lang="en-US" altLang="en-US" dirty="0"/>
              <a:t>Our Community</a:t>
            </a:r>
          </a:p>
          <a:p>
            <a:r>
              <a:rPr lang="en-US" altLang="en-US" dirty="0"/>
              <a:t>MCEC is a professional</a:t>
            </a:r>
          </a:p>
          <a:p>
            <a:r>
              <a:rPr lang="en-US" altLang="en-US" dirty="0"/>
              <a:t>Coalition with a diverse</a:t>
            </a:r>
          </a:p>
          <a:p>
            <a:r>
              <a:rPr lang="en-US" altLang="en-US" dirty="0"/>
              <a:t>community consisting of public</a:t>
            </a:r>
          </a:p>
          <a:p>
            <a:r>
              <a:rPr lang="en-US" altLang="en-US" dirty="0"/>
              <a:t>school districts, private schools,</a:t>
            </a:r>
          </a:p>
          <a:p>
            <a:r>
              <a:rPr lang="en-US" altLang="en-US" dirty="0"/>
              <a:t>colleges and universities, small</a:t>
            </a:r>
          </a:p>
          <a:p>
            <a:r>
              <a:rPr lang="en-US" altLang="en-US" dirty="0"/>
              <a:t>businesses and corporations,</a:t>
            </a:r>
          </a:p>
          <a:p>
            <a:r>
              <a:rPr lang="en-US" altLang="en-US" dirty="0"/>
              <a:t>nonprofit organizations,</a:t>
            </a:r>
          </a:p>
          <a:p>
            <a:r>
              <a:rPr lang="en-US" altLang="en-US" dirty="0"/>
              <a:t>military commands and</a:t>
            </a:r>
          </a:p>
          <a:p>
            <a:r>
              <a:rPr lang="en-US" altLang="en-US" dirty="0"/>
              <a:t>installations, military families,</a:t>
            </a:r>
          </a:p>
          <a:p>
            <a:r>
              <a:rPr lang="en-US" altLang="en-US" dirty="0"/>
              <a:t>and caring individuals from local</a:t>
            </a:r>
          </a:p>
          <a:p>
            <a:r>
              <a:rPr lang="en-US" altLang="en-US" dirty="0"/>
              <a:t>communities across our Nation. </a:t>
            </a:r>
          </a:p>
          <a:p>
            <a:endParaRPr lang="en-US" altLang="en-US" dirty="0"/>
          </a:p>
          <a:p>
            <a:endParaRPr lang="en-US" altLang="en-US" dirty="0"/>
          </a:p>
        </p:txBody>
      </p:sp>
      <p:sp>
        <p:nvSpPr>
          <p:cNvPr id="16388" name="Slide Number Placeholder 3">
            <a:extLst>
              <a:ext uri="{FF2B5EF4-FFF2-40B4-BE49-F238E27FC236}">
                <a16:creationId xmlns:a16="http://schemas.microsoft.com/office/drawing/2014/main" id="{30BE2302-8092-4057-9726-E14F5C58A8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2881AD-A14A-49F2-B56A-CEA66AAB1F74}" type="slidenum">
              <a:rPr lang="en-US" altLang="en-US" smtClean="0"/>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D32B505A-CAE7-45BA-914A-5156A6F14C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6B148C5A-A327-488F-BE54-26548E2285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Last School Year,  DBHS was awarded the Purple Star designation and the Banner is displayed in the school.  </a:t>
            </a:r>
          </a:p>
        </p:txBody>
      </p:sp>
      <p:sp>
        <p:nvSpPr>
          <p:cNvPr id="18436" name="Slide Number Placeholder 3">
            <a:extLst>
              <a:ext uri="{FF2B5EF4-FFF2-40B4-BE49-F238E27FC236}">
                <a16:creationId xmlns:a16="http://schemas.microsoft.com/office/drawing/2014/main" id="{A3E840DE-07EC-4EBD-A269-4BBDA7504F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264AD0-6C6B-45D8-B58A-C2E5E549D2FC}" type="slidenum">
              <a:rPr lang="en-US" altLang="en-US" smtClean="0"/>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9821CF3-FDF4-4810-8487-0C628D47FBC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32286EE-4DCA-4F00-B855-8E427CE6CA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C73C56-3481-4C05-B2D1-96892CEC4B2E}"/>
              </a:ext>
            </a:extLst>
          </p:cNvPr>
          <p:cNvSpPr>
            <a:spLocks noGrp="1"/>
          </p:cNvSpPr>
          <p:nvPr>
            <p:ph type="sldNum" sz="quarter" idx="12"/>
          </p:nvPr>
        </p:nvSpPr>
        <p:spPr/>
        <p:txBody>
          <a:bodyPr/>
          <a:lstStyle>
            <a:lvl1pPr>
              <a:defRPr/>
            </a:lvl1pPr>
          </a:lstStyle>
          <a:p>
            <a:pPr>
              <a:defRPr/>
            </a:pPr>
            <a:fld id="{310CBDFE-4C22-4FC3-989B-A7B0D4E839A3}" type="slidenum">
              <a:rPr lang="en-US" altLang="en-US"/>
              <a:pPr>
                <a:defRPr/>
              </a:pPr>
              <a:t>‹#›</a:t>
            </a:fld>
            <a:endParaRPr lang="en-US" altLang="en-US"/>
          </a:p>
        </p:txBody>
      </p:sp>
    </p:spTree>
    <p:extLst>
      <p:ext uri="{BB962C8B-B14F-4D97-AF65-F5344CB8AC3E}">
        <p14:creationId xmlns:p14="http://schemas.microsoft.com/office/powerpoint/2010/main" val="202047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D140D-7BE1-49B6-9713-EB347CA69AE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5454D33-1DE7-471F-8A76-42CCE15595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E09757-EF76-4135-9B41-58910748AC3A}"/>
              </a:ext>
            </a:extLst>
          </p:cNvPr>
          <p:cNvSpPr>
            <a:spLocks noGrp="1"/>
          </p:cNvSpPr>
          <p:nvPr>
            <p:ph type="sldNum" sz="quarter" idx="12"/>
          </p:nvPr>
        </p:nvSpPr>
        <p:spPr/>
        <p:txBody>
          <a:bodyPr/>
          <a:lstStyle>
            <a:lvl1pPr>
              <a:defRPr/>
            </a:lvl1pPr>
          </a:lstStyle>
          <a:p>
            <a:pPr>
              <a:defRPr/>
            </a:pPr>
            <a:fld id="{55552C07-868F-4338-B1C7-796523993D1C}" type="slidenum">
              <a:rPr lang="en-US" altLang="en-US"/>
              <a:pPr>
                <a:defRPr/>
              </a:pPr>
              <a:t>‹#›</a:t>
            </a:fld>
            <a:endParaRPr lang="en-US" altLang="en-US"/>
          </a:p>
        </p:txBody>
      </p:sp>
    </p:spTree>
    <p:extLst>
      <p:ext uri="{BB962C8B-B14F-4D97-AF65-F5344CB8AC3E}">
        <p14:creationId xmlns:p14="http://schemas.microsoft.com/office/powerpoint/2010/main" val="2640937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1E62D-091F-4C29-81E2-C327A0AF266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D62683F-0120-4D51-97F9-AAF4D549F5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56E3B8-3E4C-4C5F-8FFE-BB47E0A1D60D}"/>
              </a:ext>
            </a:extLst>
          </p:cNvPr>
          <p:cNvSpPr>
            <a:spLocks noGrp="1"/>
          </p:cNvSpPr>
          <p:nvPr>
            <p:ph type="sldNum" sz="quarter" idx="12"/>
          </p:nvPr>
        </p:nvSpPr>
        <p:spPr/>
        <p:txBody>
          <a:bodyPr/>
          <a:lstStyle>
            <a:lvl1pPr>
              <a:defRPr/>
            </a:lvl1pPr>
          </a:lstStyle>
          <a:p>
            <a:pPr>
              <a:defRPr/>
            </a:pPr>
            <a:fld id="{75C06BAB-91FE-4751-98DA-60161958E46F}" type="slidenum">
              <a:rPr lang="en-US" altLang="en-US"/>
              <a:pPr>
                <a:defRPr/>
              </a:pPr>
              <a:t>‹#›</a:t>
            </a:fld>
            <a:endParaRPr lang="en-US" altLang="en-US"/>
          </a:p>
        </p:txBody>
      </p:sp>
    </p:spTree>
    <p:extLst>
      <p:ext uri="{BB962C8B-B14F-4D97-AF65-F5344CB8AC3E}">
        <p14:creationId xmlns:p14="http://schemas.microsoft.com/office/powerpoint/2010/main" val="2762214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2CAE0-5A28-4208-8F53-00B1830DD49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29FC18D-F4A6-4400-9075-6C2D3D8F0C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358C14-36A7-48B5-AC9E-91648E469A0D}"/>
              </a:ext>
            </a:extLst>
          </p:cNvPr>
          <p:cNvSpPr>
            <a:spLocks noGrp="1"/>
          </p:cNvSpPr>
          <p:nvPr>
            <p:ph type="sldNum" sz="quarter" idx="12"/>
          </p:nvPr>
        </p:nvSpPr>
        <p:spPr/>
        <p:txBody>
          <a:bodyPr/>
          <a:lstStyle>
            <a:lvl1pPr>
              <a:defRPr/>
            </a:lvl1pPr>
          </a:lstStyle>
          <a:p>
            <a:pPr>
              <a:defRPr/>
            </a:pPr>
            <a:fld id="{BBF351E4-8E3B-4C02-82F3-8BE0FDD2EBF7}" type="slidenum">
              <a:rPr lang="en-US" altLang="en-US"/>
              <a:pPr>
                <a:defRPr/>
              </a:pPr>
              <a:t>‹#›</a:t>
            </a:fld>
            <a:endParaRPr lang="en-US" altLang="en-US"/>
          </a:p>
        </p:txBody>
      </p:sp>
    </p:spTree>
    <p:extLst>
      <p:ext uri="{BB962C8B-B14F-4D97-AF65-F5344CB8AC3E}">
        <p14:creationId xmlns:p14="http://schemas.microsoft.com/office/powerpoint/2010/main" val="3825035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6B013D-3BB5-40B4-9445-1450854CE8E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848389F-8A7C-483E-A45A-7B0FB07360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2FA5CE-08AE-417F-B9E6-64BE774FB8D5}"/>
              </a:ext>
            </a:extLst>
          </p:cNvPr>
          <p:cNvSpPr>
            <a:spLocks noGrp="1"/>
          </p:cNvSpPr>
          <p:nvPr>
            <p:ph type="sldNum" sz="quarter" idx="12"/>
          </p:nvPr>
        </p:nvSpPr>
        <p:spPr/>
        <p:txBody>
          <a:bodyPr/>
          <a:lstStyle>
            <a:lvl1pPr>
              <a:defRPr/>
            </a:lvl1pPr>
          </a:lstStyle>
          <a:p>
            <a:pPr>
              <a:defRPr/>
            </a:pPr>
            <a:fld id="{F1C4BEEA-D883-44A2-B117-EDD1AB056236}" type="slidenum">
              <a:rPr lang="en-US" altLang="en-US"/>
              <a:pPr>
                <a:defRPr/>
              </a:pPr>
              <a:t>‹#›</a:t>
            </a:fld>
            <a:endParaRPr lang="en-US" altLang="en-US"/>
          </a:p>
        </p:txBody>
      </p:sp>
    </p:spTree>
    <p:extLst>
      <p:ext uri="{BB962C8B-B14F-4D97-AF65-F5344CB8AC3E}">
        <p14:creationId xmlns:p14="http://schemas.microsoft.com/office/powerpoint/2010/main" val="1316666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9B03FD3-E1C0-4696-ADD9-A8FDDD5DFAF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827F3BB-5F83-40E6-9356-5B5A4F22407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723838E-DA1C-45E8-BC06-1F8D31781C34}"/>
              </a:ext>
            </a:extLst>
          </p:cNvPr>
          <p:cNvSpPr>
            <a:spLocks noGrp="1"/>
          </p:cNvSpPr>
          <p:nvPr>
            <p:ph type="sldNum" sz="quarter" idx="12"/>
          </p:nvPr>
        </p:nvSpPr>
        <p:spPr/>
        <p:txBody>
          <a:bodyPr/>
          <a:lstStyle>
            <a:lvl1pPr>
              <a:defRPr/>
            </a:lvl1pPr>
          </a:lstStyle>
          <a:p>
            <a:pPr>
              <a:defRPr/>
            </a:pPr>
            <a:fld id="{7977E7F2-AD20-41B7-A978-EADBDF492EFC}" type="slidenum">
              <a:rPr lang="en-US" altLang="en-US"/>
              <a:pPr>
                <a:defRPr/>
              </a:pPr>
              <a:t>‹#›</a:t>
            </a:fld>
            <a:endParaRPr lang="en-US" altLang="en-US"/>
          </a:p>
        </p:txBody>
      </p:sp>
    </p:spTree>
    <p:extLst>
      <p:ext uri="{BB962C8B-B14F-4D97-AF65-F5344CB8AC3E}">
        <p14:creationId xmlns:p14="http://schemas.microsoft.com/office/powerpoint/2010/main" val="2684520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B7B52C5-AB6B-479B-A7F8-1FB355A535A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55ACACB6-2F36-4059-A655-1611036F7DF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EC460D4-C6DD-46C8-A8D8-F1CA67DE2045}"/>
              </a:ext>
            </a:extLst>
          </p:cNvPr>
          <p:cNvSpPr>
            <a:spLocks noGrp="1"/>
          </p:cNvSpPr>
          <p:nvPr>
            <p:ph type="sldNum" sz="quarter" idx="12"/>
          </p:nvPr>
        </p:nvSpPr>
        <p:spPr/>
        <p:txBody>
          <a:bodyPr/>
          <a:lstStyle>
            <a:lvl1pPr>
              <a:defRPr/>
            </a:lvl1pPr>
          </a:lstStyle>
          <a:p>
            <a:pPr>
              <a:defRPr/>
            </a:pPr>
            <a:fld id="{EBD724B3-803D-41EC-85A1-E9075C0BA2E8}" type="slidenum">
              <a:rPr lang="en-US" altLang="en-US"/>
              <a:pPr>
                <a:defRPr/>
              </a:pPr>
              <a:t>‹#›</a:t>
            </a:fld>
            <a:endParaRPr lang="en-US" altLang="en-US"/>
          </a:p>
        </p:txBody>
      </p:sp>
    </p:spTree>
    <p:extLst>
      <p:ext uri="{BB962C8B-B14F-4D97-AF65-F5344CB8AC3E}">
        <p14:creationId xmlns:p14="http://schemas.microsoft.com/office/powerpoint/2010/main" val="293474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BAA7850-20CF-4284-9069-8F3E957DA19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F39BB81-5CE2-4C56-8821-7E3D08D2586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288D97E-C059-4581-BFDA-E46FAA0C247B}"/>
              </a:ext>
            </a:extLst>
          </p:cNvPr>
          <p:cNvSpPr>
            <a:spLocks noGrp="1"/>
          </p:cNvSpPr>
          <p:nvPr>
            <p:ph type="sldNum" sz="quarter" idx="12"/>
          </p:nvPr>
        </p:nvSpPr>
        <p:spPr/>
        <p:txBody>
          <a:bodyPr/>
          <a:lstStyle>
            <a:lvl1pPr>
              <a:defRPr/>
            </a:lvl1pPr>
          </a:lstStyle>
          <a:p>
            <a:pPr>
              <a:defRPr/>
            </a:pPr>
            <a:fld id="{43551758-C3DF-43EC-91FD-933E8FC2FE12}" type="slidenum">
              <a:rPr lang="en-US" altLang="en-US"/>
              <a:pPr>
                <a:defRPr/>
              </a:pPr>
              <a:t>‹#›</a:t>
            </a:fld>
            <a:endParaRPr lang="en-US" altLang="en-US"/>
          </a:p>
        </p:txBody>
      </p:sp>
    </p:spTree>
    <p:extLst>
      <p:ext uri="{BB962C8B-B14F-4D97-AF65-F5344CB8AC3E}">
        <p14:creationId xmlns:p14="http://schemas.microsoft.com/office/powerpoint/2010/main" val="21807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9C5D04E-AC45-450E-858E-DFDE1050194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54A5C355-E30B-40AB-A10E-99DCBE2F59F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2E7F2B6-9C8B-462D-970C-A5F260E0D85E}"/>
              </a:ext>
            </a:extLst>
          </p:cNvPr>
          <p:cNvSpPr>
            <a:spLocks noGrp="1"/>
          </p:cNvSpPr>
          <p:nvPr>
            <p:ph type="sldNum" sz="quarter" idx="12"/>
          </p:nvPr>
        </p:nvSpPr>
        <p:spPr/>
        <p:txBody>
          <a:bodyPr/>
          <a:lstStyle>
            <a:lvl1pPr>
              <a:defRPr/>
            </a:lvl1pPr>
          </a:lstStyle>
          <a:p>
            <a:pPr>
              <a:defRPr/>
            </a:pPr>
            <a:fld id="{437B16B2-5575-4115-963D-1E430BBF168D}" type="slidenum">
              <a:rPr lang="en-US" altLang="en-US"/>
              <a:pPr>
                <a:defRPr/>
              </a:pPr>
              <a:t>‹#›</a:t>
            </a:fld>
            <a:endParaRPr lang="en-US" altLang="en-US"/>
          </a:p>
        </p:txBody>
      </p:sp>
    </p:spTree>
    <p:extLst>
      <p:ext uri="{BB962C8B-B14F-4D97-AF65-F5344CB8AC3E}">
        <p14:creationId xmlns:p14="http://schemas.microsoft.com/office/powerpoint/2010/main" val="2048674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34940D8-185D-4571-9FB3-51EDC8D349A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5FF60C2-373D-42A2-9F7D-3E9276F32B5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24B0FD-0FC2-479F-B177-DDE33D934527}"/>
              </a:ext>
            </a:extLst>
          </p:cNvPr>
          <p:cNvSpPr>
            <a:spLocks noGrp="1"/>
          </p:cNvSpPr>
          <p:nvPr>
            <p:ph type="sldNum" sz="quarter" idx="12"/>
          </p:nvPr>
        </p:nvSpPr>
        <p:spPr/>
        <p:txBody>
          <a:bodyPr/>
          <a:lstStyle>
            <a:lvl1pPr>
              <a:defRPr/>
            </a:lvl1pPr>
          </a:lstStyle>
          <a:p>
            <a:pPr>
              <a:defRPr/>
            </a:pPr>
            <a:fld id="{80B4FFE7-F7F6-4D4B-B150-4210BEE906BB}" type="slidenum">
              <a:rPr lang="en-US" altLang="en-US"/>
              <a:pPr>
                <a:defRPr/>
              </a:pPr>
              <a:t>‹#›</a:t>
            </a:fld>
            <a:endParaRPr lang="en-US" altLang="en-US"/>
          </a:p>
        </p:txBody>
      </p:sp>
    </p:spTree>
    <p:extLst>
      <p:ext uri="{BB962C8B-B14F-4D97-AF65-F5344CB8AC3E}">
        <p14:creationId xmlns:p14="http://schemas.microsoft.com/office/powerpoint/2010/main" val="1938622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A32D0FE-0C0D-409A-A810-BCD6B72AE31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D41B6F4-7FD9-4875-91B6-5195623713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C212BDF-5362-4E71-80D9-04E080AA8E9F}"/>
              </a:ext>
            </a:extLst>
          </p:cNvPr>
          <p:cNvSpPr>
            <a:spLocks noGrp="1"/>
          </p:cNvSpPr>
          <p:nvPr>
            <p:ph type="sldNum" sz="quarter" idx="12"/>
          </p:nvPr>
        </p:nvSpPr>
        <p:spPr/>
        <p:txBody>
          <a:bodyPr/>
          <a:lstStyle>
            <a:lvl1pPr>
              <a:defRPr/>
            </a:lvl1pPr>
          </a:lstStyle>
          <a:p>
            <a:pPr>
              <a:defRPr/>
            </a:pPr>
            <a:fld id="{4C356FB1-E971-464A-B77A-8096118C0B43}" type="slidenum">
              <a:rPr lang="en-US" altLang="en-US"/>
              <a:pPr>
                <a:defRPr/>
              </a:pPr>
              <a:t>‹#›</a:t>
            </a:fld>
            <a:endParaRPr lang="en-US" altLang="en-US"/>
          </a:p>
        </p:txBody>
      </p:sp>
    </p:spTree>
    <p:extLst>
      <p:ext uri="{BB962C8B-B14F-4D97-AF65-F5344CB8AC3E}">
        <p14:creationId xmlns:p14="http://schemas.microsoft.com/office/powerpoint/2010/main" val="2313608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EB6995E-9355-48AB-ADA9-AF403BB445C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B6669AA-4985-4273-AE0C-26EC7A6B656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CD6491-9D5A-4F1D-9C6A-03DF482E601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F79F6B2E-1BAA-42BD-9DD7-8C668C61486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D63A717B-EAEC-479E-9C73-9C5EB78C40A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FC206E6-49A6-4ED4-B695-1F0F28F2B89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hyperlink" Target="https://www.youtube.com/watch?v=yHgzc6dh8cs&amp;t=4s"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hyperlink" Target="https://www.youtube.com/watch?v=yHgzc6dh8cs&amp;t=4s"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yHgzc6dh8cs&amp;t=4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yHgzc6dh8cs&amp;t=4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youtube.com/watch?v=yHgzc6dh8cs&amp;t=4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jpeg"/><Relationship Id="rId5" Type="http://schemas.openxmlformats.org/officeDocument/2006/relationships/hyperlink" Target="http://www.youtube.com/watch?v=KDFXxgz0vHc" TargetMode="External"/><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hyperlink" Target="http://www.mic3.net/" TargetMode="External"/><Relationship Id="rId3" Type="http://schemas.openxmlformats.org/officeDocument/2006/relationships/slideLayout" Target="../slideLayouts/slideLayout2.xml"/><Relationship Id="rId7" Type="http://schemas.openxmlformats.org/officeDocument/2006/relationships/hyperlink" Target="http://www.sesamestreetformilitaryfamilies.org/" TargetMode="External"/><Relationship Id="rId12"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militarykidsconnect.org/" TargetMode="External"/><Relationship Id="rId11" Type="http://schemas.openxmlformats.org/officeDocument/2006/relationships/hyperlink" Target="http://mil.ccs.k12.nc.us/" TargetMode="External"/><Relationship Id="rId5" Type="http://schemas.openxmlformats.org/officeDocument/2006/relationships/hyperlink" Target="http://www.militarychild.org/" TargetMode="External"/><Relationship Id="rId10" Type="http://schemas.openxmlformats.org/officeDocument/2006/relationships/hyperlink" Target="http://www.nctsn.org/" TargetMode="External"/><Relationship Id="rId4" Type="http://schemas.openxmlformats.org/officeDocument/2006/relationships/notesSlide" Target="../notesSlides/notesSlide8.xml"/><Relationship Id="rId9" Type="http://schemas.openxmlformats.org/officeDocument/2006/relationships/hyperlink" Target="http://www.tutor.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P900177764[1]">
            <a:extLst>
              <a:ext uri="{FF2B5EF4-FFF2-40B4-BE49-F238E27FC236}">
                <a16:creationId xmlns:a16="http://schemas.microsoft.com/office/drawing/2014/main" id="{EED4CD0C-AEF1-462A-B0B0-D3FA8D178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40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a:extLst>
              <a:ext uri="{FF2B5EF4-FFF2-40B4-BE49-F238E27FC236}">
                <a16:creationId xmlns:a16="http://schemas.microsoft.com/office/drawing/2014/main" id="{B02B1C10-BDBC-4140-B322-A426DDC7CCEE}"/>
              </a:ext>
            </a:extLst>
          </p:cNvPr>
          <p:cNvSpPr>
            <a:spLocks noGrp="1"/>
          </p:cNvSpPr>
          <p:nvPr>
            <p:ph type="title"/>
          </p:nvPr>
        </p:nvSpPr>
        <p:spPr>
          <a:xfrm>
            <a:off x="457200" y="533400"/>
            <a:ext cx="8229600" cy="2316163"/>
          </a:xfrm>
          <a:solidFill>
            <a:schemeClr val="bg1"/>
          </a:solidFill>
        </p:spPr>
        <p:txBody>
          <a:bodyPr/>
          <a:lstStyle/>
          <a:p>
            <a:r>
              <a:rPr lang="en-US" altLang="en-US" sz="7200">
                <a:latin typeface="Comic Sans MS" panose="030F0702030302020204" pitchFamily="66" charset="0"/>
              </a:rPr>
              <a:t>Let’s Talk……</a:t>
            </a:r>
            <a:br>
              <a:rPr lang="en-US" altLang="en-US"/>
            </a:br>
            <a:r>
              <a:rPr lang="en-US" altLang="en-US" sz="3200">
                <a:latin typeface="Comic Sans MS" panose="030F0702030302020204" pitchFamily="66" charset="0"/>
              </a:rPr>
              <a:t>about Military Families</a:t>
            </a:r>
          </a:p>
        </p:txBody>
      </p:sp>
      <p:sp>
        <p:nvSpPr>
          <p:cNvPr id="3076" name="Rectangle 3">
            <a:extLst>
              <a:ext uri="{FF2B5EF4-FFF2-40B4-BE49-F238E27FC236}">
                <a16:creationId xmlns:a16="http://schemas.microsoft.com/office/drawing/2014/main" id="{029B99F1-CC09-48BD-8251-9D6C487E69CD}"/>
              </a:ext>
            </a:extLst>
          </p:cNvPr>
          <p:cNvSpPr>
            <a:spLocks noGrp="1"/>
          </p:cNvSpPr>
          <p:nvPr>
            <p:ph type="body" idx="1"/>
          </p:nvPr>
        </p:nvSpPr>
        <p:spPr>
          <a:xfrm>
            <a:off x="457200" y="2743200"/>
            <a:ext cx="8229600" cy="3611563"/>
          </a:xfrm>
          <a:solidFill>
            <a:schemeClr val="bg1"/>
          </a:solidFill>
        </p:spPr>
        <p:txBody>
          <a:bodyPr/>
          <a:lstStyle/>
          <a:p>
            <a:pPr algn="ctr">
              <a:buFontTx/>
              <a:buNone/>
            </a:pPr>
            <a:endParaRPr lang="en-US" altLang="en-US" sz="1800" b="1" dirty="0">
              <a:latin typeface="Comic Sans MS" panose="030F0702030302020204" pitchFamily="66" charset="0"/>
            </a:endParaRPr>
          </a:p>
          <a:p>
            <a:pPr algn="ctr">
              <a:buFontTx/>
              <a:buNone/>
            </a:pPr>
            <a:endParaRPr lang="en-US" altLang="en-US" sz="1800" b="1" dirty="0">
              <a:latin typeface="Comic Sans MS" panose="030F0702030302020204" pitchFamily="66" charset="0"/>
            </a:endParaRPr>
          </a:p>
          <a:p>
            <a:pPr algn="ctr">
              <a:buFontTx/>
              <a:buNone/>
            </a:pPr>
            <a:r>
              <a:rPr lang="en-US" altLang="en-US" sz="1800" b="1" dirty="0">
                <a:latin typeface="Comic Sans MS" panose="030F0702030302020204" pitchFamily="66" charset="0"/>
              </a:rPr>
              <a:t>                 </a:t>
            </a:r>
            <a:r>
              <a:rPr lang="en-US" altLang="en-US" sz="1400" dirty="0">
                <a:latin typeface="Times New Roman" panose="02020603050405020304" pitchFamily="18" charset="0"/>
                <a:cs typeface="Times New Roman" panose="02020603050405020304" pitchFamily="18" charset="0"/>
              </a:rPr>
              <a:t>M                                               </a:t>
            </a:r>
            <a:r>
              <a:rPr lang="en-US" altLang="en-US" sz="1200" b="1" dirty="0">
                <a:latin typeface="Times New Roman" panose="02020603050405020304" pitchFamily="18" charset="0"/>
                <a:cs typeface="Times New Roman" panose="02020603050405020304" pitchFamily="18" charset="0"/>
              </a:rPr>
              <a:t>Military Connection Point of Contact (POC):      </a:t>
            </a:r>
          </a:p>
          <a:p>
            <a:pPr algn="ctr">
              <a:buFontTx/>
              <a:buNone/>
            </a:pPr>
            <a:r>
              <a:rPr lang="en-US" altLang="en-US" sz="1200" b="1" dirty="0">
                <a:latin typeface="Times New Roman" panose="02020603050405020304" pitchFamily="18" charset="0"/>
                <a:cs typeface="Times New Roman" panose="02020603050405020304" pitchFamily="18" charset="0"/>
              </a:rPr>
              <a:t>                                                                                                   LTC Memminger/Mr.  J.  Howard – DBHS</a:t>
            </a:r>
          </a:p>
          <a:p>
            <a:pPr algn="ctr">
              <a:buFontTx/>
              <a:buNone/>
            </a:pPr>
            <a:r>
              <a:rPr lang="en-US" altLang="en-US" sz="1200" b="1" dirty="0">
                <a:latin typeface="Times New Roman" panose="02020603050405020304" pitchFamily="18" charset="0"/>
                <a:cs typeface="Times New Roman" panose="02020603050405020304" pitchFamily="18" charset="0"/>
              </a:rPr>
              <a:t>             Mr.                                               Ms. </a:t>
            </a:r>
            <a:r>
              <a:rPr lang="en-US" altLang="en-US" sz="1200" b="1" dirty="0" err="1">
                <a:latin typeface="Times New Roman" panose="02020603050405020304" pitchFamily="18" charset="0"/>
                <a:cs typeface="Times New Roman" panose="02020603050405020304" pitchFamily="18" charset="0"/>
              </a:rPr>
              <a:t>Zakira</a:t>
            </a:r>
            <a:r>
              <a:rPr lang="en-US" altLang="en-US" sz="1200" b="1" dirty="0">
                <a:latin typeface="Times New Roman" panose="02020603050405020304" pitchFamily="18" charset="0"/>
                <a:cs typeface="Times New Roman" panose="02020603050405020304" pitchFamily="18" charset="0"/>
              </a:rPr>
              <a:t> Rich -  CCS  </a:t>
            </a:r>
          </a:p>
          <a:p>
            <a:pPr algn="ctr">
              <a:buFontTx/>
              <a:buNone/>
            </a:pPr>
            <a:r>
              <a:rPr lang="en-US" altLang="en-US" sz="1200" b="1" dirty="0">
                <a:latin typeface="Times New Roman" panose="02020603050405020304" pitchFamily="18" charset="0"/>
                <a:cs typeface="Times New Roman" panose="02020603050405020304" pitchFamily="18" charset="0"/>
              </a:rPr>
              <a:t>                                                                                                     Student 2 Student POC – LTC Memminger/</a:t>
            </a:r>
          </a:p>
          <a:p>
            <a:pPr algn="ctr">
              <a:buFontTx/>
              <a:buNone/>
            </a:pPr>
            <a:r>
              <a:rPr lang="en-US" altLang="en-US" sz="1200" b="1" dirty="0">
                <a:latin typeface="Times New Roman" panose="02020603050405020304" pitchFamily="18" charset="0"/>
                <a:cs typeface="Times New Roman" panose="02020603050405020304" pitchFamily="18" charset="0"/>
              </a:rPr>
              <a:t>                                                    Ms. J.  Ramirez   </a:t>
            </a:r>
          </a:p>
          <a:p>
            <a:pPr algn="ctr">
              <a:buFontTx/>
              <a:buNone/>
            </a:pPr>
            <a:r>
              <a:rPr lang="en-US" altLang="en-US" sz="1200" b="1" dirty="0">
                <a:latin typeface="Times New Roman" panose="02020603050405020304" pitchFamily="18" charset="0"/>
                <a:cs typeface="Times New Roman" panose="02020603050405020304" pitchFamily="18" charset="0"/>
              </a:rPr>
              <a:t> </a:t>
            </a:r>
            <a:endParaRPr lang="en-US" altLang="en-US" sz="1200" dirty="0">
              <a:latin typeface="Times New Roman" panose="02020603050405020304" pitchFamily="18" charset="0"/>
              <a:cs typeface="Times New Roman" panose="02020603050405020304" pitchFamily="18" charset="0"/>
            </a:endParaRPr>
          </a:p>
          <a:p>
            <a:pPr algn="ctr">
              <a:buFontTx/>
              <a:buNone/>
            </a:pPr>
            <a:r>
              <a:rPr lang="en-US" altLang="en-US" sz="1400" b="1" dirty="0">
                <a:latin typeface="Times New Roman" panose="02020603050405020304" pitchFamily="18" charset="0"/>
                <a:cs typeface="Times New Roman" panose="02020603050405020304" pitchFamily="18" charset="0"/>
              </a:rPr>
              <a:t>         	</a:t>
            </a:r>
            <a:r>
              <a:rPr lang="en-US" altLang="en-US" sz="1400" dirty="0">
                <a:latin typeface="Times New Roman" panose="02020603050405020304" pitchFamily="18" charset="0"/>
                <a:cs typeface="Times New Roman" panose="02020603050405020304" pitchFamily="18" charset="0"/>
              </a:rPr>
              <a:t>                 </a:t>
            </a:r>
            <a:r>
              <a:rPr lang="en-US" altLang="en-US" sz="1200" dirty="0">
                <a:latin typeface="Times New Roman" panose="02020603050405020304" pitchFamily="18" charset="0"/>
                <a:cs typeface="Times New Roman" panose="02020603050405020304" pitchFamily="18" charset="0"/>
              </a:rPr>
              <a:t>_</a:t>
            </a:r>
            <a:endParaRPr lang="en-US" altLang="en-US" sz="1400" dirty="0">
              <a:latin typeface="Times New Roman" panose="02020603050405020304" pitchFamily="18" charset="0"/>
              <a:cs typeface="Times New Roman" panose="02020603050405020304" pitchFamily="18" charset="0"/>
            </a:endParaRPr>
          </a:p>
        </p:txBody>
      </p:sp>
      <p:pic>
        <p:nvPicPr>
          <p:cNvPr id="3077" name="Picture 1">
            <a:extLst>
              <a:ext uri="{FF2B5EF4-FFF2-40B4-BE49-F238E27FC236}">
                <a16:creationId xmlns:a16="http://schemas.microsoft.com/office/drawing/2014/main" id="{453006F5-5DD1-47BF-9B40-0CF1C089F8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849563"/>
            <a:ext cx="4011613"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9A15B601-7861-4288-B203-5500D403EE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072"/>
    </mc:Choice>
    <mc:Fallback>
      <p:transition spd="slow" advTm="133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A15E66B-87B3-4599-AA8D-D66294FA49F6}"/>
              </a:ext>
            </a:extLst>
          </p:cNvPr>
          <p:cNvSpPr>
            <a:spLocks noGrp="1"/>
          </p:cNvSpPr>
          <p:nvPr>
            <p:ph type="title"/>
          </p:nvPr>
        </p:nvSpPr>
        <p:spPr>
          <a:xfrm>
            <a:off x="381000" y="152400"/>
            <a:ext cx="8305800" cy="1143000"/>
          </a:xfrm>
        </p:spPr>
        <p:txBody>
          <a:bodyPr/>
          <a:lstStyle/>
          <a:p>
            <a:pPr eaLnBrk="1" hangingPunct="1"/>
            <a:r>
              <a:rPr lang="en-US" altLang="en-US" sz="3200">
                <a:solidFill>
                  <a:srgbClr val="7030A0"/>
                </a:solidFill>
                <a:latin typeface="Arial Black" panose="020B0A04020102020204" pitchFamily="34" charset="0"/>
              </a:rPr>
              <a:t>Purple Star Award   </a:t>
            </a:r>
          </a:p>
        </p:txBody>
      </p:sp>
      <p:grpSp>
        <p:nvGrpSpPr>
          <p:cNvPr id="17411" name="Group 27">
            <a:extLst>
              <a:ext uri="{FF2B5EF4-FFF2-40B4-BE49-F238E27FC236}">
                <a16:creationId xmlns:a16="http://schemas.microsoft.com/office/drawing/2014/main" id="{0B5759EF-2F3E-4907-B408-5D30AFE3C64B}"/>
              </a:ext>
            </a:extLst>
          </p:cNvPr>
          <p:cNvGrpSpPr>
            <a:grpSpLocks/>
          </p:cNvGrpSpPr>
          <p:nvPr/>
        </p:nvGrpSpPr>
        <p:grpSpPr bwMode="auto">
          <a:xfrm>
            <a:off x="228600" y="152400"/>
            <a:ext cx="8686800" cy="6629400"/>
            <a:chOff x="108765998" y="108753450"/>
            <a:chExt cx="2835554" cy="2857500"/>
          </a:xfrm>
        </p:grpSpPr>
        <p:sp>
          <p:nvSpPr>
            <p:cNvPr id="17414" name="Rectangle 28" hidden="1">
              <a:extLst>
                <a:ext uri="{FF2B5EF4-FFF2-40B4-BE49-F238E27FC236}">
                  <a16:creationId xmlns:a16="http://schemas.microsoft.com/office/drawing/2014/main" id="{DE0F5477-D0B0-4084-9DD1-50C5DB6374DE}"/>
                </a:ext>
              </a:extLst>
            </p:cNvPr>
            <p:cNvSpPr>
              <a:spLocks noChangeArrowheads="1"/>
            </p:cNvSpPr>
            <p:nvPr/>
          </p:nvSpPr>
          <p:spPr bwMode="auto">
            <a:xfrm>
              <a:off x="108765998" y="108753450"/>
              <a:ext cx="2835554" cy="285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17415" name="Group 29">
              <a:extLst>
                <a:ext uri="{FF2B5EF4-FFF2-40B4-BE49-F238E27FC236}">
                  <a16:creationId xmlns:a16="http://schemas.microsoft.com/office/drawing/2014/main" id="{0ACD8BA6-4A40-49FB-99A3-7B05732A5C90}"/>
                </a:ext>
              </a:extLst>
            </p:cNvPr>
            <p:cNvGrpSpPr>
              <a:grpSpLocks/>
            </p:cNvGrpSpPr>
            <p:nvPr/>
          </p:nvGrpSpPr>
          <p:grpSpPr bwMode="auto">
            <a:xfrm>
              <a:off x="108765998" y="108753450"/>
              <a:ext cx="2835554" cy="2857500"/>
              <a:chOff x="108765998" y="108753450"/>
              <a:chExt cx="2835554" cy="2857500"/>
            </a:xfrm>
          </p:grpSpPr>
          <p:sp>
            <p:nvSpPr>
              <p:cNvPr id="17416" name="Rectangle 30">
                <a:extLst>
                  <a:ext uri="{FF2B5EF4-FFF2-40B4-BE49-F238E27FC236}">
                    <a16:creationId xmlns:a16="http://schemas.microsoft.com/office/drawing/2014/main" id="{04FFB715-6C9E-4BC7-B3DA-BB5F373AD31A}"/>
                  </a:ext>
                </a:extLst>
              </p:cNvPr>
              <p:cNvSpPr>
                <a:spLocks noChangeArrowheads="1"/>
              </p:cNvSpPr>
              <p:nvPr/>
            </p:nvSpPr>
            <p:spPr bwMode="auto">
              <a:xfrm>
                <a:off x="108859478" y="111243557"/>
                <a:ext cx="2648594" cy="244929"/>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7417" name="Rectangle 31">
                <a:extLst>
                  <a:ext uri="{FF2B5EF4-FFF2-40B4-BE49-F238E27FC236}">
                    <a16:creationId xmlns:a16="http://schemas.microsoft.com/office/drawing/2014/main" id="{F904A4AD-E269-4BB4-BB59-4A8CB175CC27}"/>
                  </a:ext>
                </a:extLst>
              </p:cNvPr>
              <p:cNvSpPr>
                <a:spLocks noChangeArrowheads="1"/>
              </p:cNvSpPr>
              <p:nvPr/>
            </p:nvSpPr>
            <p:spPr bwMode="auto">
              <a:xfrm>
                <a:off x="108765998" y="108753450"/>
                <a:ext cx="2835554" cy="2857500"/>
              </a:xfrm>
              <a:prstGeom prst="rect">
                <a:avLst/>
              </a:prstGeom>
              <a:noFill/>
              <a:ln w="76200" algn="in">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7418" name="Rectangle 32">
                <a:extLst>
                  <a:ext uri="{FF2B5EF4-FFF2-40B4-BE49-F238E27FC236}">
                    <a16:creationId xmlns:a16="http://schemas.microsoft.com/office/drawing/2014/main" id="{E69AC602-8E8E-4A35-A24D-DBD8C6E42476}"/>
                  </a:ext>
                </a:extLst>
              </p:cNvPr>
              <p:cNvSpPr>
                <a:spLocks noChangeArrowheads="1"/>
              </p:cNvSpPr>
              <p:nvPr/>
            </p:nvSpPr>
            <p:spPr bwMode="auto">
              <a:xfrm>
                <a:off x="108859478" y="111134700"/>
                <a:ext cx="2648594" cy="8164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17412" name="WordArt 34">
            <a:extLst>
              <a:ext uri="{FF2B5EF4-FFF2-40B4-BE49-F238E27FC236}">
                <a16:creationId xmlns:a16="http://schemas.microsoft.com/office/drawing/2014/main" id="{7FC8C98C-5B09-4F04-8C80-E49FCAA65EEF}"/>
              </a:ext>
            </a:extLst>
          </p:cNvPr>
          <p:cNvSpPr>
            <a:spLocks noChangeArrowheads="1" noChangeShapeType="1" noTextEdit="1"/>
          </p:cNvSpPr>
          <p:nvPr/>
        </p:nvSpPr>
        <p:spPr bwMode="auto">
          <a:xfrm>
            <a:off x="1828800" y="6096000"/>
            <a:ext cx="5791200" cy="685800"/>
          </a:xfrm>
          <a:prstGeom prst="rect">
            <a:avLst/>
          </a:prstGeom>
        </p:spPr>
        <p:txBody>
          <a:bodyPr wrap="none" fromWordArt="1">
            <a:prstTxWarp prst="textPlain">
              <a:avLst>
                <a:gd name="adj" fmla="val 50000"/>
              </a:avLst>
            </a:prstTxWarp>
          </a:bodyPr>
          <a:lstStyle/>
          <a:p>
            <a:pPr algn="ctr"/>
            <a:endParaRPr lang="en-US" sz="2800" b="1" kern="10">
              <a:ln w="6350">
                <a:solidFill>
                  <a:srgbClr val="D8D8D8"/>
                </a:solidFill>
                <a:round/>
                <a:headEnd/>
                <a:tailEnd/>
              </a:ln>
              <a:solidFill>
                <a:srgbClr val="FFFFFF"/>
              </a:solidFill>
              <a:effectLst>
                <a:outerShdw dist="29783" dir="1514402" algn="ctr" rotWithShape="0">
                  <a:srgbClr val="000000">
                    <a:alpha val="50000"/>
                  </a:srgbClr>
                </a:outerShdw>
              </a:effectLst>
              <a:latin typeface="Arial Black" panose="020B0A04020102020204" pitchFamily="34" charset="0"/>
            </a:endParaRPr>
          </a:p>
        </p:txBody>
      </p:sp>
      <p:pic>
        <p:nvPicPr>
          <p:cNvPr id="17413" name="Picture 2" descr="Purple star schools logo">
            <a:extLst>
              <a:ext uri="{FF2B5EF4-FFF2-40B4-BE49-F238E27FC236}">
                <a16:creationId xmlns:a16="http://schemas.microsoft.com/office/drawing/2014/main" id="{1177833F-7618-4783-B8D3-090FDF5474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447800"/>
            <a:ext cx="6400800"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0032BC12-68D6-4290-8139-D4FA75FEE2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6078">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FB3A1BA9-BBAE-4C70-8ABD-B630E6F989A2}"/>
              </a:ext>
            </a:extLst>
          </p:cNvPr>
          <p:cNvSpPr>
            <a:spLocks noGrp="1"/>
          </p:cNvSpPr>
          <p:nvPr>
            <p:ph type="title"/>
          </p:nvPr>
        </p:nvSpPr>
        <p:spPr>
          <a:xfrm>
            <a:off x="514350" y="152400"/>
            <a:ext cx="8305800" cy="1143000"/>
          </a:xfrm>
        </p:spPr>
        <p:txBody>
          <a:bodyPr/>
          <a:lstStyle/>
          <a:p>
            <a:pPr eaLnBrk="1" hangingPunct="1"/>
            <a:r>
              <a:rPr lang="en-US" altLang="en-US" sz="2800">
                <a:solidFill>
                  <a:srgbClr val="FF0000"/>
                </a:solidFill>
                <a:latin typeface="Arial Black" panose="020B0A04020102020204" pitchFamily="34" charset="0"/>
              </a:rPr>
              <a:t>Questions   </a:t>
            </a:r>
          </a:p>
        </p:txBody>
      </p:sp>
      <p:grpSp>
        <p:nvGrpSpPr>
          <p:cNvPr id="21507" name="Group 27">
            <a:extLst>
              <a:ext uri="{FF2B5EF4-FFF2-40B4-BE49-F238E27FC236}">
                <a16:creationId xmlns:a16="http://schemas.microsoft.com/office/drawing/2014/main" id="{864E26C9-60F3-4AB4-BC5F-5E0012B54EE2}"/>
              </a:ext>
            </a:extLst>
          </p:cNvPr>
          <p:cNvGrpSpPr>
            <a:grpSpLocks/>
          </p:cNvGrpSpPr>
          <p:nvPr/>
        </p:nvGrpSpPr>
        <p:grpSpPr bwMode="auto">
          <a:xfrm>
            <a:off x="228600" y="152400"/>
            <a:ext cx="8686800" cy="6629400"/>
            <a:chOff x="108765998" y="108753450"/>
            <a:chExt cx="2835554" cy="2857500"/>
          </a:xfrm>
        </p:grpSpPr>
        <p:sp>
          <p:nvSpPr>
            <p:cNvPr id="21511" name="Rectangle 28" hidden="1">
              <a:extLst>
                <a:ext uri="{FF2B5EF4-FFF2-40B4-BE49-F238E27FC236}">
                  <a16:creationId xmlns:a16="http://schemas.microsoft.com/office/drawing/2014/main" id="{5D7B2F09-69BD-4451-9940-49BA728C9A51}"/>
                </a:ext>
              </a:extLst>
            </p:cNvPr>
            <p:cNvSpPr>
              <a:spLocks noChangeArrowheads="1"/>
            </p:cNvSpPr>
            <p:nvPr/>
          </p:nvSpPr>
          <p:spPr bwMode="auto">
            <a:xfrm>
              <a:off x="108765998" y="108753450"/>
              <a:ext cx="2835554" cy="285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21512" name="Group 29">
              <a:extLst>
                <a:ext uri="{FF2B5EF4-FFF2-40B4-BE49-F238E27FC236}">
                  <a16:creationId xmlns:a16="http://schemas.microsoft.com/office/drawing/2014/main" id="{1B432DA2-FD71-42A6-A666-15150404ED60}"/>
                </a:ext>
              </a:extLst>
            </p:cNvPr>
            <p:cNvGrpSpPr>
              <a:grpSpLocks/>
            </p:cNvGrpSpPr>
            <p:nvPr/>
          </p:nvGrpSpPr>
          <p:grpSpPr bwMode="auto">
            <a:xfrm>
              <a:off x="108765998" y="108753450"/>
              <a:ext cx="2835554" cy="2857500"/>
              <a:chOff x="108765998" y="108753450"/>
              <a:chExt cx="2835554" cy="2857500"/>
            </a:xfrm>
          </p:grpSpPr>
          <p:sp>
            <p:nvSpPr>
              <p:cNvPr id="21513" name="Rectangle 30">
                <a:extLst>
                  <a:ext uri="{FF2B5EF4-FFF2-40B4-BE49-F238E27FC236}">
                    <a16:creationId xmlns:a16="http://schemas.microsoft.com/office/drawing/2014/main" id="{75D0DC7E-21DF-4D60-BE2B-D21852282836}"/>
                  </a:ext>
                </a:extLst>
              </p:cNvPr>
              <p:cNvSpPr>
                <a:spLocks noChangeArrowheads="1"/>
              </p:cNvSpPr>
              <p:nvPr/>
            </p:nvSpPr>
            <p:spPr bwMode="auto">
              <a:xfrm>
                <a:off x="108859478" y="111243557"/>
                <a:ext cx="2648594" cy="244929"/>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14" name="Rectangle 31">
                <a:extLst>
                  <a:ext uri="{FF2B5EF4-FFF2-40B4-BE49-F238E27FC236}">
                    <a16:creationId xmlns:a16="http://schemas.microsoft.com/office/drawing/2014/main" id="{34E19D49-32F7-494F-8DC8-8E5A7195E950}"/>
                  </a:ext>
                </a:extLst>
              </p:cNvPr>
              <p:cNvSpPr>
                <a:spLocks noChangeArrowheads="1"/>
              </p:cNvSpPr>
              <p:nvPr/>
            </p:nvSpPr>
            <p:spPr bwMode="auto">
              <a:xfrm>
                <a:off x="108765998" y="108753450"/>
                <a:ext cx="2835554" cy="2857500"/>
              </a:xfrm>
              <a:prstGeom prst="rect">
                <a:avLst/>
              </a:prstGeom>
              <a:noFill/>
              <a:ln w="76200" algn="in">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15" name="Rectangle 32">
                <a:extLst>
                  <a:ext uri="{FF2B5EF4-FFF2-40B4-BE49-F238E27FC236}">
                    <a16:creationId xmlns:a16="http://schemas.microsoft.com/office/drawing/2014/main" id="{6859F3BD-46DC-4709-9C29-EDA33C1A7868}"/>
                  </a:ext>
                </a:extLst>
              </p:cNvPr>
              <p:cNvSpPr>
                <a:spLocks noChangeArrowheads="1"/>
              </p:cNvSpPr>
              <p:nvPr/>
            </p:nvSpPr>
            <p:spPr bwMode="auto">
              <a:xfrm>
                <a:off x="108859478" y="111134700"/>
                <a:ext cx="2648594" cy="8164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21508" name="WordArt 34">
            <a:extLst>
              <a:ext uri="{FF2B5EF4-FFF2-40B4-BE49-F238E27FC236}">
                <a16:creationId xmlns:a16="http://schemas.microsoft.com/office/drawing/2014/main" id="{5E622F68-54E0-47A2-87F9-B71972C1423D}"/>
              </a:ext>
            </a:extLst>
          </p:cNvPr>
          <p:cNvSpPr>
            <a:spLocks noChangeArrowheads="1" noChangeShapeType="1" noTextEdit="1"/>
          </p:cNvSpPr>
          <p:nvPr/>
        </p:nvSpPr>
        <p:spPr bwMode="auto">
          <a:xfrm>
            <a:off x="1828800" y="6096000"/>
            <a:ext cx="5791200" cy="685800"/>
          </a:xfrm>
          <a:prstGeom prst="rect">
            <a:avLst/>
          </a:prstGeom>
        </p:spPr>
        <p:txBody>
          <a:bodyPr wrap="none" fromWordArt="1">
            <a:prstTxWarp prst="textPlain">
              <a:avLst>
                <a:gd name="adj" fmla="val 50000"/>
              </a:avLst>
            </a:prstTxWarp>
          </a:bodyPr>
          <a:lstStyle/>
          <a:p>
            <a:pPr algn="ctr"/>
            <a:endParaRPr lang="en-US" sz="2800" b="1" kern="10">
              <a:ln w="6350">
                <a:solidFill>
                  <a:srgbClr val="D8D8D8"/>
                </a:solidFill>
                <a:round/>
                <a:headEnd/>
                <a:tailEnd/>
              </a:ln>
              <a:solidFill>
                <a:srgbClr val="FFFFFF"/>
              </a:solidFill>
              <a:effectLst>
                <a:outerShdw dist="29783" dir="1514402" algn="ctr" rotWithShape="0">
                  <a:srgbClr val="000000">
                    <a:alpha val="50000"/>
                  </a:srgbClr>
                </a:outerShdw>
              </a:effectLst>
              <a:latin typeface="Arial Black" panose="020B0A04020102020204" pitchFamily="34" charset="0"/>
            </a:endParaRPr>
          </a:p>
        </p:txBody>
      </p:sp>
      <p:sp>
        <p:nvSpPr>
          <p:cNvPr id="21509" name="Rectangle 13">
            <a:extLst>
              <a:ext uri="{FF2B5EF4-FFF2-40B4-BE49-F238E27FC236}">
                <a16:creationId xmlns:a16="http://schemas.microsoft.com/office/drawing/2014/main" id="{E29133A0-6AE7-4E04-BD13-D1C819E4BFBB}"/>
              </a:ext>
            </a:extLst>
          </p:cNvPr>
          <p:cNvSpPr>
            <a:spLocks noChangeArrowheads="1"/>
          </p:cNvSpPr>
          <p:nvPr/>
        </p:nvSpPr>
        <p:spPr bwMode="auto">
          <a:xfrm>
            <a:off x="1828800" y="5943600"/>
            <a:ext cx="57912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7000"/>
              </a:lnSpc>
              <a:spcBef>
                <a:spcPct val="0"/>
              </a:spcBef>
              <a:spcAft>
                <a:spcPts val="800"/>
              </a:spcAft>
              <a:buFontTx/>
              <a:buNone/>
            </a:pPr>
            <a:r>
              <a:rPr lang="en-US" altLang="en-US" sz="1800" u="sng">
                <a:solidFill>
                  <a:srgbClr val="00B0F0"/>
                </a:solidFill>
                <a:ea typeface="Calibri" panose="020F0502020204030204" pitchFamily="34" charset="0"/>
                <a:cs typeface="Times New Roman" panose="02020603050405020304" pitchFamily="18" charset="0"/>
                <a:hlinkClick r:id="rId4"/>
              </a:rPr>
              <a:t>https://www.youtube.com/watch?v=yHgzc6dh8cs&amp;t=4s</a:t>
            </a:r>
            <a:endParaRPr lang="en-US" altLang="en-US" sz="1800">
              <a:solidFill>
                <a:srgbClr val="00B0F0"/>
              </a:solidFill>
              <a:ea typeface="Calibri" panose="020F0502020204030204" pitchFamily="34" charset="0"/>
              <a:cs typeface="Times New Roman" panose="02020603050405020304" pitchFamily="18" charset="0"/>
            </a:endParaRPr>
          </a:p>
        </p:txBody>
      </p:sp>
      <p:pic>
        <p:nvPicPr>
          <p:cNvPr id="21510" name="Picture 2" descr="FAQ – Oviedo H.S. NJROTC">
            <a:extLst>
              <a:ext uri="{FF2B5EF4-FFF2-40B4-BE49-F238E27FC236}">
                <a16:creationId xmlns:a16="http://schemas.microsoft.com/office/drawing/2014/main" id="{CE124D78-4695-4639-BC7A-28F399C027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300" y="1303338"/>
            <a:ext cx="30099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73A7D8B-949A-4E2D-ADCA-E8B1DA41B3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1989">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975" x="8067675" y="2551113"/>
          <p14:tracePt t="20985" x="7510463" y="2368550"/>
          <p14:tracePt t="20992" x="6919913" y="2160588"/>
          <p14:tracePt t="20996" x="6281738" y="2001838"/>
          <p14:tracePt t="21005" x="5659438" y="1849438"/>
          <p14:tracePt t="21013" x="5054600" y="1690688"/>
          <p14:tracePt t="21021" x="4519613" y="1555750"/>
          <p14:tracePt t="21034" x="3946525" y="1443038"/>
          <p14:tracePt t="21036" x="3411538" y="1308100"/>
          <p14:tracePt t="21051" x="2432050" y="1092200"/>
          <p14:tracePt t="21060" x="2000250" y="981075"/>
          <p14:tracePt t="21072" x="1593850" y="869950"/>
          <p14:tracePt t="21077" x="1266825" y="796925"/>
          <p14:tracePt t="21089" x="933450" y="725488"/>
          <p14:tracePt t="21092" x="693738" y="669925"/>
          <p14:tracePt t="21101" x="461963" y="638175"/>
          <p14:tracePt t="21112" x="263525" y="614363"/>
          <p14:tracePt t="21117" x="119063" y="590550"/>
          <p14:tracePt t="21128" x="31750" y="56673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FB3A1BA9-BBAE-4C70-8ABD-B630E6F989A2}"/>
              </a:ext>
            </a:extLst>
          </p:cNvPr>
          <p:cNvSpPr>
            <a:spLocks noGrp="1"/>
          </p:cNvSpPr>
          <p:nvPr>
            <p:ph type="title"/>
          </p:nvPr>
        </p:nvSpPr>
        <p:spPr>
          <a:xfrm>
            <a:off x="514350" y="152400"/>
            <a:ext cx="8305800" cy="1143000"/>
          </a:xfrm>
        </p:spPr>
        <p:txBody>
          <a:bodyPr/>
          <a:lstStyle/>
          <a:p>
            <a:pPr eaLnBrk="1" hangingPunct="1"/>
            <a:r>
              <a:rPr lang="en-US" altLang="en-US" sz="2800">
                <a:solidFill>
                  <a:srgbClr val="FF0000"/>
                </a:solidFill>
                <a:latin typeface="Arial Black" panose="020B0A04020102020204" pitchFamily="34" charset="0"/>
              </a:rPr>
              <a:t>Questions   </a:t>
            </a:r>
          </a:p>
        </p:txBody>
      </p:sp>
      <p:grpSp>
        <p:nvGrpSpPr>
          <p:cNvPr id="21507" name="Group 27">
            <a:extLst>
              <a:ext uri="{FF2B5EF4-FFF2-40B4-BE49-F238E27FC236}">
                <a16:creationId xmlns:a16="http://schemas.microsoft.com/office/drawing/2014/main" id="{864E26C9-60F3-4AB4-BC5F-5E0012B54EE2}"/>
              </a:ext>
            </a:extLst>
          </p:cNvPr>
          <p:cNvGrpSpPr>
            <a:grpSpLocks/>
          </p:cNvGrpSpPr>
          <p:nvPr/>
        </p:nvGrpSpPr>
        <p:grpSpPr bwMode="auto">
          <a:xfrm>
            <a:off x="228600" y="152400"/>
            <a:ext cx="8686800" cy="6629400"/>
            <a:chOff x="108765998" y="108753450"/>
            <a:chExt cx="2835554" cy="2857500"/>
          </a:xfrm>
        </p:grpSpPr>
        <p:sp>
          <p:nvSpPr>
            <p:cNvPr id="21511" name="Rectangle 28" hidden="1">
              <a:extLst>
                <a:ext uri="{FF2B5EF4-FFF2-40B4-BE49-F238E27FC236}">
                  <a16:creationId xmlns:a16="http://schemas.microsoft.com/office/drawing/2014/main" id="{5D7B2F09-69BD-4451-9940-49BA728C9A51}"/>
                </a:ext>
              </a:extLst>
            </p:cNvPr>
            <p:cNvSpPr>
              <a:spLocks noChangeArrowheads="1"/>
            </p:cNvSpPr>
            <p:nvPr/>
          </p:nvSpPr>
          <p:spPr bwMode="auto">
            <a:xfrm>
              <a:off x="108765998" y="108753450"/>
              <a:ext cx="2835554" cy="285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21512" name="Group 29">
              <a:extLst>
                <a:ext uri="{FF2B5EF4-FFF2-40B4-BE49-F238E27FC236}">
                  <a16:creationId xmlns:a16="http://schemas.microsoft.com/office/drawing/2014/main" id="{1B432DA2-FD71-42A6-A666-15150404ED60}"/>
                </a:ext>
              </a:extLst>
            </p:cNvPr>
            <p:cNvGrpSpPr>
              <a:grpSpLocks/>
            </p:cNvGrpSpPr>
            <p:nvPr/>
          </p:nvGrpSpPr>
          <p:grpSpPr bwMode="auto">
            <a:xfrm>
              <a:off x="108765998" y="108753450"/>
              <a:ext cx="2835554" cy="2857500"/>
              <a:chOff x="108765998" y="108753450"/>
              <a:chExt cx="2835554" cy="2857500"/>
            </a:xfrm>
          </p:grpSpPr>
          <p:sp>
            <p:nvSpPr>
              <p:cNvPr id="21513" name="Rectangle 30">
                <a:extLst>
                  <a:ext uri="{FF2B5EF4-FFF2-40B4-BE49-F238E27FC236}">
                    <a16:creationId xmlns:a16="http://schemas.microsoft.com/office/drawing/2014/main" id="{75D0DC7E-21DF-4D60-BE2B-D21852282836}"/>
                  </a:ext>
                </a:extLst>
              </p:cNvPr>
              <p:cNvSpPr>
                <a:spLocks noChangeArrowheads="1"/>
              </p:cNvSpPr>
              <p:nvPr/>
            </p:nvSpPr>
            <p:spPr bwMode="auto">
              <a:xfrm>
                <a:off x="108859478" y="111243557"/>
                <a:ext cx="2648594" cy="244929"/>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14" name="Rectangle 31">
                <a:extLst>
                  <a:ext uri="{FF2B5EF4-FFF2-40B4-BE49-F238E27FC236}">
                    <a16:creationId xmlns:a16="http://schemas.microsoft.com/office/drawing/2014/main" id="{34E19D49-32F7-494F-8DC8-8E5A7195E950}"/>
                  </a:ext>
                </a:extLst>
              </p:cNvPr>
              <p:cNvSpPr>
                <a:spLocks noChangeArrowheads="1"/>
              </p:cNvSpPr>
              <p:nvPr/>
            </p:nvSpPr>
            <p:spPr bwMode="auto">
              <a:xfrm>
                <a:off x="108765998" y="108753450"/>
                <a:ext cx="2835554" cy="2857500"/>
              </a:xfrm>
              <a:prstGeom prst="rect">
                <a:avLst/>
              </a:prstGeom>
              <a:noFill/>
              <a:ln w="76200" algn="in">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1515" name="Rectangle 32">
                <a:extLst>
                  <a:ext uri="{FF2B5EF4-FFF2-40B4-BE49-F238E27FC236}">
                    <a16:creationId xmlns:a16="http://schemas.microsoft.com/office/drawing/2014/main" id="{6859F3BD-46DC-4709-9C29-EDA33C1A7868}"/>
                  </a:ext>
                </a:extLst>
              </p:cNvPr>
              <p:cNvSpPr>
                <a:spLocks noChangeArrowheads="1"/>
              </p:cNvSpPr>
              <p:nvPr/>
            </p:nvSpPr>
            <p:spPr bwMode="auto">
              <a:xfrm>
                <a:off x="108859478" y="111134700"/>
                <a:ext cx="2648594" cy="8164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21508" name="WordArt 34">
            <a:extLst>
              <a:ext uri="{FF2B5EF4-FFF2-40B4-BE49-F238E27FC236}">
                <a16:creationId xmlns:a16="http://schemas.microsoft.com/office/drawing/2014/main" id="{5E622F68-54E0-47A2-87F9-B71972C1423D}"/>
              </a:ext>
            </a:extLst>
          </p:cNvPr>
          <p:cNvSpPr>
            <a:spLocks noChangeArrowheads="1" noChangeShapeType="1" noTextEdit="1"/>
          </p:cNvSpPr>
          <p:nvPr/>
        </p:nvSpPr>
        <p:spPr bwMode="auto">
          <a:xfrm>
            <a:off x="1828800" y="6096000"/>
            <a:ext cx="5791200" cy="685800"/>
          </a:xfrm>
          <a:prstGeom prst="rect">
            <a:avLst/>
          </a:prstGeom>
        </p:spPr>
        <p:txBody>
          <a:bodyPr wrap="none" fromWordArt="1">
            <a:prstTxWarp prst="textPlain">
              <a:avLst>
                <a:gd name="adj" fmla="val 50000"/>
              </a:avLst>
            </a:prstTxWarp>
          </a:bodyPr>
          <a:lstStyle/>
          <a:p>
            <a:pPr algn="ctr"/>
            <a:endParaRPr lang="en-US" sz="2800" b="1" kern="10">
              <a:ln w="6350">
                <a:solidFill>
                  <a:srgbClr val="D8D8D8"/>
                </a:solidFill>
                <a:round/>
                <a:headEnd/>
                <a:tailEnd/>
              </a:ln>
              <a:solidFill>
                <a:srgbClr val="FFFFFF"/>
              </a:solidFill>
              <a:effectLst>
                <a:outerShdw dist="29783" dir="1514402" algn="ctr" rotWithShape="0">
                  <a:srgbClr val="000000">
                    <a:alpha val="50000"/>
                  </a:srgbClr>
                </a:outerShdw>
              </a:effectLst>
              <a:latin typeface="Arial Black" panose="020B0A04020102020204" pitchFamily="34" charset="0"/>
            </a:endParaRPr>
          </a:p>
        </p:txBody>
      </p:sp>
      <p:sp>
        <p:nvSpPr>
          <p:cNvPr id="21509" name="Rectangle 13">
            <a:extLst>
              <a:ext uri="{FF2B5EF4-FFF2-40B4-BE49-F238E27FC236}">
                <a16:creationId xmlns:a16="http://schemas.microsoft.com/office/drawing/2014/main" id="{E29133A0-6AE7-4E04-BD13-D1C819E4BFBB}"/>
              </a:ext>
            </a:extLst>
          </p:cNvPr>
          <p:cNvSpPr>
            <a:spLocks noChangeArrowheads="1"/>
          </p:cNvSpPr>
          <p:nvPr/>
        </p:nvSpPr>
        <p:spPr bwMode="auto">
          <a:xfrm>
            <a:off x="1828800" y="5943600"/>
            <a:ext cx="57912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7000"/>
              </a:lnSpc>
              <a:spcBef>
                <a:spcPct val="0"/>
              </a:spcBef>
              <a:spcAft>
                <a:spcPts val="800"/>
              </a:spcAft>
              <a:buFontTx/>
              <a:buNone/>
            </a:pPr>
            <a:r>
              <a:rPr lang="en-US" altLang="en-US" sz="1800" u="sng">
                <a:solidFill>
                  <a:srgbClr val="00B0F0"/>
                </a:solidFill>
                <a:ea typeface="Calibri" panose="020F0502020204030204" pitchFamily="34" charset="0"/>
                <a:cs typeface="Times New Roman" panose="02020603050405020304" pitchFamily="18" charset="0"/>
                <a:hlinkClick r:id="rId4"/>
              </a:rPr>
              <a:t>https://www.youtube.com/watch?v=yHgzc6dh8cs&amp;t=4s</a:t>
            </a:r>
            <a:endParaRPr lang="en-US" altLang="en-US" sz="1800">
              <a:solidFill>
                <a:srgbClr val="00B0F0"/>
              </a:solidFill>
              <a:ea typeface="Calibri" panose="020F0502020204030204" pitchFamily="34" charset="0"/>
              <a:cs typeface="Times New Roman" panose="02020603050405020304" pitchFamily="18" charset="0"/>
            </a:endParaRPr>
          </a:p>
        </p:txBody>
      </p:sp>
      <p:pic>
        <p:nvPicPr>
          <p:cNvPr id="21510" name="Picture 2" descr="FAQ – Oviedo H.S. NJROTC">
            <a:extLst>
              <a:ext uri="{FF2B5EF4-FFF2-40B4-BE49-F238E27FC236}">
                <a16:creationId xmlns:a16="http://schemas.microsoft.com/office/drawing/2014/main" id="{CE124D78-4695-4639-BC7A-28F399C027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300" y="1303338"/>
            <a:ext cx="30099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5EA1C855-270E-44DE-89D1-12D67F555B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2458310"/>
      </p:ext>
    </p:extLst>
  </p:cSld>
  <p:clrMapOvr>
    <a:masterClrMapping/>
  </p:clrMapOvr>
  <p:transition spd="slow" advTm="2720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481A0D9-01E9-4C7E-9BC5-BC77A1D1A072}"/>
              </a:ext>
            </a:extLst>
          </p:cNvPr>
          <p:cNvSpPr>
            <a:spLocks noGrp="1"/>
          </p:cNvSpPr>
          <p:nvPr>
            <p:ph type="title"/>
          </p:nvPr>
        </p:nvSpPr>
        <p:spPr>
          <a:xfrm>
            <a:off x="514350" y="152400"/>
            <a:ext cx="8305800" cy="1143000"/>
          </a:xfrm>
        </p:spPr>
        <p:txBody>
          <a:bodyPr/>
          <a:lstStyle/>
          <a:p>
            <a:pPr eaLnBrk="1" hangingPunct="1"/>
            <a:r>
              <a:rPr lang="en-US" altLang="en-US" sz="2800">
                <a:solidFill>
                  <a:srgbClr val="FF0000"/>
                </a:solidFill>
                <a:latin typeface="Arial Black" panose="020B0A04020102020204" pitchFamily="34" charset="0"/>
              </a:rPr>
              <a:t>Back Up Slides   </a:t>
            </a:r>
          </a:p>
        </p:txBody>
      </p:sp>
      <p:grpSp>
        <p:nvGrpSpPr>
          <p:cNvPr id="22531" name="Group 27">
            <a:extLst>
              <a:ext uri="{FF2B5EF4-FFF2-40B4-BE49-F238E27FC236}">
                <a16:creationId xmlns:a16="http://schemas.microsoft.com/office/drawing/2014/main" id="{6D3949A0-CA59-4EE8-882D-0C3D447C5D6B}"/>
              </a:ext>
            </a:extLst>
          </p:cNvPr>
          <p:cNvGrpSpPr>
            <a:grpSpLocks/>
          </p:cNvGrpSpPr>
          <p:nvPr/>
        </p:nvGrpSpPr>
        <p:grpSpPr bwMode="auto">
          <a:xfrm>
            <a:off x="228600" y="152400"/>
            <a:ext cx="8686800" cy="6629400"/>
            <a:chOff x="108765998" y="108753450"/>
            <a:chExt cx="2835554" cy="2857500"/>
          </a:xfrm>
        </p:grpSpPr>
        <p:sp>
          <p:nvSpPr>
            <p:cNvPr id="22535" name="Rectangle 28" hidden="1">
              <a:extLst>
                <a:ext uri="{FF2B5EF4-FFF2-40B4-BE49-F238E27FC236}">
                  <a16:creationId xmlns:a16="http://schemas.microsoft.com/office/drawing/2014/main" id="{40EB6D78-91EB-4C54-9F9F-14FB30859DF1}"/>
                </a:ext>
              </a:extLst>
            </p:cNvPr>
            <p:cNvSpPr>
              <a:spLocks noChangeArrowheads="1"/>
            </p:cNvSpPr>
            <p:nvPr/>
          </p:nvSpPr>
          <p:spPr bwMode="auto">
            <a:xfrm>
              <a:off x="108765998" y="108753450"/>
              <a:ext cx="2835554" cy="285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22536" name="Group 29">
              <a:extLst>
                <a:ext uri="{FF2B5EF4-FFF2-40B4-BE49-F238E27FC236}">
                  <a16:creationId xmlns:a16="http://schemas.microsoft.com/office/drawing/2014/main" id="{7361FDF2-FEF4-4B82-90D9-DBA9DCB9B209}"/>
                </a:ext>
              </a:extLst>
            </p:cNvPr>
            <p:cNvGrpSpPr>
              <a:grpSpLocks/>
            </p:cNvGrpSpPr>
            <p:nvPr/>
          </p:nvGrpSpPr>
          <p:grpSpPr bwMode="auto">
            <a:xfrm>
              <a:off x="108765998" y="108753450"/>
              <a:ext cx="2835554" cy="2857500"/>
              <a:chOff x="108765998" y="108753450"/>
              <a:chExt cx="2835554" cy="2857500"/>
            </a:xfrm>
          </p:grpSpPr>
          <p:sp>
            <p:nvSpPr>
              <p:cNvPr id="22537" name="Rectangle 30">
                <a:extLst>
                  <a:ext uri="{FF2B5EF4-FFF2-40B4-BE49-F238E27FC236}">
                    <a16:creationId xmlns:a16="http://schemas.microsoft.com/office/drawing/2014/main" id="{DDF29559-9592-4941-B6A6-5C6AD337BCC9}"/>
                  </a:ext>
                </a:extLst>
              </p:cNvPr>
              <p:cNvSpPr>
                <a:spLocks noChangeArrowheads="1"/>
              </p:cNvSpPr>
              <p:nvPr/>
            </p:nvSpPr>
            <p:spPr bwMode="auto">
              <a:xfrm>
                <a:off x="108859478" y="111243557"/>
                <a:ext cx="2648594" cy="244929"/>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38" name="Rectangle 31">
                <a:extLst>
                  <a:ext uri="{FF2B5EF4-FFF2-40B4-BE49-F238E27FC236}">
                    <a16:creationId xmlns:a16="http://schemas.microsoft.com/office/drawing/2014/main" id="{DF724AFE-7A5E-4C9F-B2EE-766635D6937C}"/>
                  </a:ext>
                </a:extLst>
              </p:cNvPr>
              <p:cNvSpPr>
                <a:spLocks noChangeArrowheads="1"/>
              </p:cNvSpPr>
              <p:nvPr/>
            </p:nvSpPr>
            <p:spPr bwMode="auto">
              <a:xfrm>
                <a:off x="108765998" y="108753450"/>
                <a:ext cx="2835554" cy="2857500"/>
              </a:xfrm>
              <a:prstGeom prst="rect">
                <a:avLst/>
              </a:prstGeom>
              <a:noFill/>
              <a:ln w="76200" algn="in">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39" name="Rectangle 32">
                <a:extLst>
                  <a:ext uri="{FF2B5EF4-FFF2-40B4-BE49-F238E27FC236}">
                    <a16:creationId xmlns:a16="http://schemas.microsoft.com/office/drawing/2014/main" id="{2F6F686D-0A9E-46E7-A88F-6DC4BF4DACF8}"/>
                  </a:ext>
                </a:extLst>
              </p:cNvPr>
              <p:cNvSpPr>
                <a:spLocks noChangeArrowheads="1"/>
              </p:cNvSpPr>
              <p:nvPr/>
            </p:nvSpPr>
            <p:spPr bwMode="auto">
              <a:xfrm>
                <a:off x="108859478" y="111134700"/>
                <a:ext cx="2648594" cy="8164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22532" name="WordArt 34">
            <a:extLst>
              <a:ext uri="{FF2B5EF4-FFF2-40B4-BE49-F238E27FC236}">
                <a16:creationId xmlns:a16="http://schemas.microsoft.com/office/drawing/2014/main" id="{464E37B1-AD34-4664-AC0A-9F8E4108F36D}"/>
              </a:ext>
            </a:extLst>
          </p:cNvPr>
          <p:cNvSpPr>
            <a:spLocks noChangeArrowheads="1" noChangeShapeType="1" noTextEdit="1"/>
          </p:cNvSpPr>
          <p:nvPr/>
        </p:nvSpPr>
        <p:spPr bwMode="auto">
          <a:xfrm>
            <a:off x="1828800" y="6096000"/>
            <a:ext cx="5791200" cy="685800"/>
          </a:xfrm>
          <a:prstGeom prst="rect">
            <a:avLst/>
          </a:prstGeom>
        </p:spPr>
        <p:txBody>
          <a:bodyPr wrap="none" fromWordArt="1">
            <a:prstTxWarp prst="textPlain">
              <a:avLst>
                <a:gd name="adj" fmla="val 50000"/>
              </a:avLst>
            </a:prstTxWarp>
          </a:bodyPr>
          <a:lstStyle/>
          <a:p>
            <a:pPr algn="ctr"/>
            <a:endParaRPr lang="en-US" sz="2800" b="1" kern="10">
              <a:ln w="6350">
                <a:solidFill>
                  <a:srgbClr val="D8D8D8"/>
                </a:solidFill>
                <a:round/>
                <a:headEnd/>
                <a:tailEnd/>
              </a:ln>
              <a:solidFill>
                <a:srgbClr val="FFFFFF"/>
              </a:solidFill>
              <a:effectLst>
                <a:outerShdw dist="29783" dir="1514402" algn="ctr" rotWithShape="0">
                  <a:srgbClr val="000000">
                    <a:alpha val="50000"/>
                  </a:srgbClr>
                </a:outerShdw>
              </a:effectLst>
              <a:latin typeface="Arial Black" panose="020B0A04020102020204" pitchFamily="34" charset="0"/>
            </a:endParaRPr>
          </a:p>
        </p:txBody>
      </p:sp>
      <p:sp>
        <p:nvSpPr>
          <p:cNvPr id="22533" name="Rectangle 13">
            <a:extLst>
              <a:ext uri="{FF2B5EF4-FFF2-40B4-BE49-F238E27FC236}">
                <a16:creationId xmlns:a16="http://schemas.microsoft.com/office/drawing/2014/main" id="{A1C0B5FA-BB8D-4DD6-8A76-52C8B42D8289}"/>
              </a:ext>
            </a:extLst>
          </p:cNvPr>
          <p:cNvSpPr>
            <a:spLocks noChangeArrowheads="1"/>
          </p:cNvSpPr>
          <p:nvPr/>
        </p:nvSpPr>
        <p:spPr bwMode="auto">
          <a:xfrm>
            <a:off x="1828800" y="5943600"/>
            <a:ext cx="57912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7000"/>
              </a:lnSpc>
              <a:spcBef>
                <a:spcPct val="0"/>
              </a:spcBef>
              <a:spcAft>
                <a:spcPts val="800"/>
              </a:spcAft>
              <a:buFontTx/>
              <a:buNone/>
            </a:pPr>
            <a:r>
              <a:rPr lang="en-US" altLang="en-US" sz="1800" u="sng">
                <a:solidFill>
                  <a:srgbClr val="00B0F0"/>
                </a:solidFill>
                <a:ea typeface="Calibri" panose="020F0502020204030204" pitchFamily="34" charset="0"/>
                <a:cs typeface="Times New Roman" panose="02020603050405020304" pitchFamily="18" charset="0"/>
                <a:hlinkClick r:id="rId2"/>
              </a:rPr>
              <a:t>https://www.youtube.com/watch?v=yHgzc6dh8cs&amp;t=4s</a:t>
            </a:r>
            <a:endParaRPr lang="en-US" altLang="en-US" sz="1800">
              <a:solidFill>
                <a:srgbClr val="00B0F0"/>
              </a:solidFill>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1ADF9525-7400-44AA-B9E8-8C3A2D5CBEC7}"/>
              </a:ext>
            </a:extLst>
          </p:cNvPr>
          <p:cNvSpPr txBox="1"/>
          <p:nvPr/>
        </p:nvSpPr>
        <p:spPr>
          <a:xfrm>
            <a:off x="838200" y="1403350"/>
            <a:ext cx="7696200" cy="4616450"/>
          </a:xfrm>
          <a:prstGeom prst="rect">
            <a:avLst/>
          </a:prstGeom>
          <a:noFill/>
        </p:spPr>
        <p:txBody>
          <a:bodyPr>
            <a:spAutoFit/>
          </a:bodyPr>
          <a:lstStyle/>
          <a:p>
            <a:pPr algn="ctr">
              <a:spcBef>
                <a:spcPts val="1200"/>
              </a:spcBef>
              <a:spcAft>
                <a:spcPts val="1200"/>
              </a:spcAft>
              <a:defRPr/>
            </a:pPr>
            <a:r>
              <a:rPr lang="en-US" sz="2000" b="1" dirty="0">
                <a:solidFill>
                  <a:srgbClr val="000000"/>
                </a:solidFill>
              </a:rPr>
              <a:t>Where Should You Be?</a:t>
            </a:r>
            <a:endParaRPr lang="en-US" dirty="0"/>
          </a:p>
          <a:p>
            <a:pPr>
              <a:spcBef>
                <a:spcPts val="1200"/>
              </a:spcBef>
              <a:spcAft>
                <a:spcPts val="1200"/>
              </a:spcAft>
              <a:defRPr/>
            </a:pPr>
            <a:r>
              <a:rPr lang="en-US" b="1" u="sng" dirty="0">
                <a:solidFill>
                  <a:srgbClr val="000000"/>
                </a:solidFill>
                <a:latin typeface="Times New Roman" panose="02020603050405020304" pitchFamily="18" charset="0"/>
              </a:rPr>
              <a:t>School Activities That Should be Complete</a:t>
            </a:r>
            <a:r>
              <a:rPr lang="en-US" b="1" dirty="0">
                <a:solidFill>
                  <a:srgbClr val="000000"/>
                </a:solidFill>
                <a:latin typeface="Times New Roman" panose="02020603050405020304" pitchFamily="18" charset="0"/>
              </a:rPr>
              <a:t>:</a:t>
            </a:r>
            <a:endParaRPr lang="en-US" dirty="0"/>
          </a:p>
          <a:p>
            <a:pPr>
              <a:spcBef>
                <a:spcPts val="1200"/>
              </a:spcBef>
              <a:spcAft>
                <a:spcPts val="0"/>
              </a:spcAft>
              <a:defRPr/>
            </a:pPr>
            <a:r>
              <a:rPr lang="en-US" b="1" dirty="0">
                <a:solidFill>
                  <a:srgbClr val="000000"/>
                </a:solidFill>
                <a:latin typeface="Times New Roman" panose="02020603050405020304" pitchFamily="18" charset="0"/>
              </a:rPr>
              <a:t>●</a:t>
            </a:r>
            <a:r>
              <a:rPr lang="en-US" sz="800" b="1" dirty="0">
                <a:solidFill>
                  <a:srgbClr val="000000"/>
                </a:solidFill>
                <a:latin typeface="Times New Roman" panose="02020603050405020304" pitchFamily="18" charset="0"/>
              </a:rPr>
              <a:t>       </a:t>
            </a:r>
            <a:r>
              <a:rPr lang="en-US" b="1" dirty="0">
                <a:solidFill>
                  <a:srgbClr val="000000"/>
                </a:solidFill>
                <a:latin typeface="Times New Roman" panose="02020603050405020304" pitchFamily="18" charset="0"/>
              </a:rPr>
              <a:t>Point of Contact/Designee: </a:t>
            </a:r>
            <a:r>
              <a:rPr lang="en-US" b="1" dirty="0">
                <a:solidFill>
                  <a:srgbClr val="FF0000"/>
                </a:solidFill>
                <a:latin typeface="Times New Roman" panose="02020603050405020304" pitchFamily="18" charset="0"/>
              </a:rPr>
              <a:t>(Your School’s POC)</a:t>
            </a:r>
            <a:endParaRPr lang="en-US" dirty="0"/>
          </a:p>
          <a:p>
            <a:pPr>
              <a:spcBef>
                <a:spcPts val="1200"/>
              </a:spcBef>
              <a:spcAft>
                <a:spcPts val="1200"/>
              </a:spcAft>
              <a:defRPr/>
            </a:pPr>
            <a:r>
              <a:rPr lang="en-US" b="1" dirty="0">
                <a:solidFill>
                  <a:srgbClr val="000000"/>
                </a:solidFill>
                <a:latin typeface="Times New Roman" panose="02020603050405020304" pitchFamily="18" charset="0"/>
              </a:rPr>
              <a:t>●</a:t>
            </a:r>
            <a:r>
              <a:rPr lang="en-US" sz="800" b="1" dirty="0">
                <a:solidFill>
                  <a:srgbClr val="000000"/>
                </a:solidFill>
                <a:latin typeface="Times New Roman" panose="02020603050405020304" pitchFamily="18" charset="0"/>
              </a:rPr>
              <a:t>       </a:t>
            </a:r>
            <a:r>
              <a:rPr lang="en-US" b="1" dirty="0">
                <a:solidFill>
                  <a:srgbClr val="000000"/>
                </a:solidFill>
                <a:latin typeface="Times New Roman" panose="02020603050405020304" pitchFamily="18" charset="0"/>
              </a:rPr>
              <a:t>Designated Central Office Staff Member: </a:t>
            </a:r>
            <a:r>
              <a:rPr lang="en-US" b="1" dirty="0">
                <a:solidFill>
                  <a:srgbClr val="FF0000"/>
                </a:solidFill>
                <a:latin typeface="Times New Roman" panose="02020603050405020304" pitchFamily="18" charset="0"/>
              </a:rPr>
              <a:t>(Mr. Lattimore)</a:t>
            </a:r>
            <a:endParaRPr lang="en-US" dirty="0"/>
          </a:p>
          <a:p>
            <a:pPr>
              <a:spcBef>
                <a:spcPts val="1200"/>
              </a:spcBef>
              <a:spcAft>
                <a:spcPts val="1200"/>
              </a:spcAft>
              <a:defRPr/>
            </a:pPr>
            <a:r>
              <a:rPr lang="en-US" b="1" dirty="0">
                <a:solidFill>
                  <a:srgbClr val="FF0000"/>
                </a:solidFill>
                <a:latin typeface="Times New Roman" panose="02020603050405020304" pitchFamily="18" charset="0"/>
              </a:rPr>
              <a:t>●</a:t>
            </a:r>
            <a:r>
              <a:rPr lang="en-US" sz="800" b="1" dirty="0">
                <a:solidFill>
                  <a:srgbClr val="FF0000"/>
                </a:solidFill>
                <a:latin typeface="Times New Roman" panose="02020603050405020304" pitchFamily="18" charset="0"/>
              </a:rPr>
              <a:t>       </a:t>
            </a:r>
            <a:r>
              <a:rPr lang="en-US" b="1" dirty="0">
                <a:solidFill>
                  <a:srgbClr val="000000"/>
                </a:solidFill>
                <a:latin typeface="Times New Roman" panose="02020603050405020304" pitchFamily="18" charset="0"/>
              </a:rPr>
              <a:t>Awareness and knowledge of the Military Interstate Children’s Compact Commission (MIC3): </a:t>
            </a:r>
            <a:r>
              <a:rPr lang="en-US" b="1" dirty="0">
                <a:solidFill>
                  <a:srgbClr val="FF0000"/>
                </a:solidFill>
                <a:latin typeface="Times New Roman" panose="02020603050405020304" pitchFamily="18" charset="0"/>
              </a:rPr>
              <a:t>(On example application I Sent You)</a:t>
            </a:r>
            <a:endParaRPr lang="en-US" dirty="0"/>
          </a:p>
          <a:p>
            <a:pPr>
              <a:spcBef>
                <a:spcPts val="1200"/>
              </a:spcBef>
              <a:spcAft>
                <a:spcPts val="1200"/>
              </a:spcAft>
              <a:defRPr/>
            </a:pPr>
            <a:r>
              <a:rPr lang="en-US" b="1" dirty="0">
                <a:solidFill>
                  <a:srgbClr val="000000"/>
                </a:solidFill>
                <a:latin typeface="Times New Roman" panose="02020603050405020304" pitchFamily="18" charset="0"/>
              </a:rPr>
              <a:t>●</a:t>
            </a:r>
            <a:r>
              <a:rPr lang="en-US" sz="800" b="1" dirty="0">
                <a:solidFill>
                  <a:srgbClr val="000000"/>
                </a:solidFill>
                <a:latin typeface="Times New Roman" panose="02020603050405020304" pitchFamily="18" charset="0"/>
              </a:rPr>
              <a:t>       </a:t>
            </a:r>
            <a:r>
              <a:rPr lang="en-US" b="1" dirty="0">
                <a:solidFill>
                  <a:srgbClr val="000000"/>
                </a:solidFill>
                <a:latin typeface="Times New Roman" panose="02020603050405020304" pitchFamily="18" charset="0"/>
              </a:rPr>
              <a:t>Optional School Activities: </a:t>
            </a:r>
            <a:r>
              <a:rPr lang="en-US" b="1" dirty="0">
                <a:solidFill>
                  <a:srgbClr val="FF0000"/>
                </a:solidFill>
                <a:latin typeface="Times New Roman" panose="02020603050405020304" pitchFamily="18" charset="0"/>
              </a:rPr>
              <a:t>(At least one of two activities complete)</a:t>
            </a:r>
            <a:endParaRPr lang="en-US" dirty="0"/>
          </a:p>
          <a:p>
            <a:pPr>
              <a:spcBef>
                <a:spcPts val="1200"/>
              </a:spcBef>
              <a:spcAft>
                <a:spcPts val="1200"/>
              </a:spcAft>
              <a:defRPr/>
            </a:pPr>
            <a:r>
              <a:rPr lang="en-US" b="1" dirty="0">
                <a:solidFill>
                  <a:srgbClr val="000000"/>
                </a:solidFill>
                <a:latin typeface="Times New Roman" panose="02020603050405020304" pitchFamily="18" charset="0"/>
              </a:rPr>
              <a:t>●</a:t>
            </a:r>
            <a:r>
              <a:rPr lang="en-US" sz="800" b="1" dirty="0">
                <a:solidFill>
                  <a:srgbClr val="000000"/>
                </a:solidFill>
                <a:latin typeface="Times New Roman" panose="02020603050405020304" pitchFamily="18" charset="0"/>
              </a:rPr>
              <a:t>       </a:t>
            </a:r>
            <a:r>
              <a:rPr lang="en-US" b="1" dirty="0">
                <a:solidFill>
                  <a:srgbClr val="000000"/>
                </a:solidFill>
                <a:latin typeface="Times New Roman" panose="02020603050405020304" pitchFamily="18" charset="0"/>
              </a:rPr>
              <a:t>Professional Development: </a:t>
            </a:r>
            <a:r>
              <a:rPr lang="en-US" b="1" dirty="0">
                <a:solidFill>
                  <a:srgbClr val="FF0000"/>
                </a:solidFill>
                <a:latin typeface="Times New Roman" panose="02020603050405020304" pitchFamily="18" charset="0"/>
              </a:rPr>
              <a:t>(Should be complete by December 17, 2020)</a:t>
            </a:r>
            <a:endParaRPr lang="en-US" dirty="0"/>
          </a:p>
          <a:p>
            <a:pPr marL="457200">
              <a:spcBef>
                <a:spcPts val="1200"/>
              </a:spcBef>
              <a:spcAft>
                <a:spcPts val="1200"/>
              </a:spcAft>
              <a:defRPr/>
            </a:pPr>
            <a:r>
              <a:rPr lang="en-US" b="1" dirty="0">
                <a:solidFill>
                  <a:srgbClr val="000000"/>
                </a:solidFill>
                <a:latin typeface="Times New Roman" panose="02020603050405020304" pitchFamily="18" charset="0"/>
              </a:rPr>
              <a:t> </a:t>
            </a:r>
            <a:endParaRPr lang="en-US" dirty="0"/>
          </a:p>
        </p:txBody>
      </p:sp>
    </p:spTree>
  </p:cSld>
  <p:clrMapOvr>
    <a:masterClrMapping/>
  </p:clrMapOvr>
  <p:transition spd="slow">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6789686D-EC2A-4B3A-B69E-26567DAC56B9}"/>
              </a:ext>
            </a:extLst>
          </p:cNvPr>
          <p:cNvSpPr>
            <a:spLocks noGrp="1"/>
          </p:cNvSpPr>
          <p:nvPr>
            <p:ph type="title"/>
          </p:nvPr>
        </p:nvSpPr>
        <p:spPr>
          <a:xfrm>
            <a:off x="514350" y="152400"/>
            <a:ext cx="8305800" cy="1143000"/>
          </a:xfrm>
        </p:spPr>
        <p:txBody>
          <a:bodyPr/>
          <a:lstStyle/>
          <a:p>
            <a:pPr eaLnBrk="1" hangingPunct="1"/>
            <a:r>
              <a:rPr lang="en-US" altLang="en-US" sz="2800">
                <a:solidFill>
                  <a:srgbClr val="FF0000"/>
                </a:solidFill>
                <a:latin typeface="Arial Black" panose="020B0A04020102020204" pitchFamily="34" charset="0"/>
              </a:rPr>
              <a:t>Back Up Slides (cont.)   </a:t>
            </a:r>
          </a:p>
        </p:txBody>
      </p:sp>
      <p:grpSp>
        <p:nvGrpSpPr>
          <p:cNvPr id="23555" name="Group 27">
            <a:extLst>
              <a:ext uri="{FF2B5EF4-FFF2-40B4-BE49-F238E27FC236}">
                <a16:creationId xmlns:a16="http://schemas.microsoft.com/office/drawing/2014/main" id="{2B038DE0-7622-4EA6-9F7E-6783A0C2097A}"/>
              </a:ext>
            </a:extLst>
          </p:cNvPr>
          <p:cNvGrpSpPr>
            <a:grpSpLocks/>
          </p:cNvGrpSpPr>
          <p:nvPr/>
        </p:nvGrpSpPr>
        <p:grpSpPr bwMode="auto">
          <a:xfrm>
            <a:off x="228600" y="152400"/>
            <a:ext cx="8686800" cy="6629400"/>
            <a:chOff x="108765998" y="108753450"/>
            <a:chExt cx="2835554" cy="2857500"/>
          </a:xfrm>
        </p:grpSpPr>
        <p:sp>
          <p:nvSpPr>
            <p:cNvPr id="23559" name="Rectangle 28" hidden="1">
              <a:extLst>
                <a:ext uri="{FF2B5EF4-FFF2-40B4-BE49-F238E27FC236}">
                  <a16:creationId xmlns:a16="http://schemas.microsoft.com/office/drawing/2014/main" id="{54537D2A-B462-420F-8D5A-779262C3EC3C}"/>
                </a:ext>
              </a:extLst>
            </p:cNvPr>
            <p:cNvSpPr>
              <a:spLocks noChangeArrowheads="1"/>
            </p:cNvSpPr>
            <p:nvPr/>
          </p:nvSpPr>
          <p:spPr bwMode="auto">
            <a:xfrm>
              <a:off x="108765998" y="108753450"/>
              <a:ext cx="2835554" cy="285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23560" name="Group 29">
              <a:extLst>
                <a:ext uri="{FF2B5EF4-FFF2-40B4-BE49-F238E27FC236}">
                  <a16:creationId xmlns:a16="http://schemas.microsoft.com/office/drawing/2014/main" id="{4D3F286A-9967-43AF-839F-0F20642DC58A}"/>
                </a:ext>
              </a:extLst>
            </p:cNvPr>
            <p:cNvGrpSpPr>
              <a:grpSpLocks/>
            </p:cNvGrpSpPr>
            <p:nvPr/>
          </p:nvGrpSpPr>
          <p:grpSpPr bwMode="auto">
            <a:xfrm>
              <a:off x="108765998" y="108753450"/>
              <a:ext cx="2835554" cy="2857500"/>
              <a:chOff x="108765998" y="108753450"/>
              <a:chExt cx="2835554" cy="2857500"/>
            </a:xfrm>
          </p:grpSpPr>
          <p:sp>
            <p:nvSpPr>
              <p:cNvPr id="23561" name="Rectangle 30">
                <a:extLst>
                  <a:ext uri="{FF2B5EF4-FFF2-40B4-BE49-F238E27FC236}">
                    <a16:creationId xmlns:a16="http://schemas.microsoft.com/office/drawing/2014/main" id="{2BF42212-6DA7-4E9D-85B6-9BE6F5E1E4DE}"/>
                  </a:ext>
                </a:extLst>
              </p:cNvPr>
              <p:cNvSpPr>
                <a:spLocks noChangeArrowheads="1"/>
              </p:cNvSpPr>
              <p:nvPr/>
            </p:nvSpPr>
            <p:spPr bwMode="auto">
              <a:xfrm>
                <a:off x="108859478" y="111243557"/>
                <a:ext cx="2648594" cy="244929"/>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3562" name="Rectangle 31">
                <a:extLst>
                  <a:ext uri="{FF2B5EF4-FFF2-40B4-BE49-F238E27FC236}">
                    <a16:creationId xmlns:a16="http://schemas.microsoft.com/office/drawing/2014/main" id="{6E6D0756-67BB-4CE1-8DD9-7AB2D5DD29D1}"/>
                  </a:ext>
                </a:extLst>
              </p:cNvPr>
              <p:cNvSpPr>
                <a:spLocks noChangeArrowheads="1"/>
              </p:cNvSpPr>
              <p:nvPr/>
            </p:nvSpPr>
            <p:spPr bwMode="auto">
              <a:xfrm>
                <a:off x="108765998" y="108753450"/>
                <a:ext cx="2835554" cy="2857500"/>
              </a:xfrm>
              <a:prstGeom prst="rect">
                <a:avLst/>
              </a:prstGeom>
              <a:noFill/>
              <a:ln w="76200" algn="in">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3563" name="Rectangle 32">
                <a:extLst>
                  <a:ext uri="{FF2B5EF4-FFF2-40B4-BE49-F238E27FC236}">
                    <a16:creationId xmlns:a16="http://schemas.microsoft.com/office/drawing/2014/main" id="{94EF534B-A951-48E8-AEE6-B5034E333A94}"/>
                  </a:ext>
                </a:extLst>
              </p:cNvPr>
              <p:cNvSpPr>
                <a:spLocks noChangeArrowheads="1"/>
              </p:cNvSpPr>
              <p:nvPr/>
            </p:nvSpPr>
            <p:spPr bwMode="auto">
              <a:xfrm>
                <a:off x="108859478" y="111134700"/>
                <a:ext cx="2648594" cy="8164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23556" name="WordArt 34">
            <a:extLst>
              <a:ext uri="{FF2B5EF4-FFF2-40B4-BE49-F238E27FC236}">
                <a16:creationId xmlns:a16="http://schemas.microsoft.com/office/drawing/2014/main" id="{95FC0F8F-6923-4910-B68A-6F431CB446BF}"/>
              </a:ext>
            </a:extLst>
          </p:cNvPr>
          <p:cNvSpPr>
            <a:spLocks noChangeArrowheads="1" noChangeShapeType="1" noTextEdit="1"/>
          </p:cNvSpPr>
          <p:nvPr/>
        </p:nvSpPr>
        <p:spPr bwMode="auto">
          <a:xfrm>
            <a:off x="1828800" y="6096000"/>
            <a:ext cx="5791200" cy="685800"/>
          </a:xfrm>
          <a:prstGeom prst="rect">
            <a:avLst/>
          </a:prstGeom>
        </p:spPr>
        <p:txBody>
          <a:bodyPr wrap="none" fromWordArt="1">
            <a:prstTxWarp prst="textPlain">
              <a:avLst>
                <a:gd name="adj" fmla="val 50000"/>
              </a:avLst>
            </a:prstTxWarp>
          </a:bodyPr>
          <a:lstStyle/>
          <a:p>
            <a:pPr algn="ctr"/>
            <a:endParaRPr lang="en-US" sz="2800" b="1" kern="10">
              <a:ln w="6350">
                <a:solidFill>
                  <a:srgbClr val="D8D8D8"/>
                </a:solidFill>
                <a:round/>
                <a:headEnd/>
                <a:tailEnd/>
              </a:ln>
              <a:solidFill>
                <a:srgbClr val="FFFFFF"/>
              </a:solidFill>
              <a:effectLst>
                <a:outerShdw dist="29783" dir="1514402" algn="ctr" rotWithShape="0">
                  <a:srgbClr val="000000">
                    <a:alpha val="50000"/>
                  </a:srgbClr>
                </a:outerShdw>
              </a:effectLst>
              <a:latin typeface="Arial Black" panose="020B0A04020102020204" pitchFamily="34" charset="0"/>
            </a:endParaRPr>
          </a:p>
        </p:txBody>
      </p:sp>
      <p:sp>
        <p:nvSpPr>
          <p:cNvPr id="23557" name="Rectangle 13">
            <a:extLst>
              <a:ext uri="{FF2B5EF4-FFF2-40B4-BE49-F238E27FC236}">
                <a16:creationId xmlns:a16="http://schemas.microsoft.com/office/drawing/2014/main" id="{827587AB-4ED4-460F-BDA8-7A0DE0CD50EA}"/>
              </a:ext>
            </a:extLst>
          </p:cNvPr>
          <p:cNvSpPr>
            <a:spLocks noChangeArrowheads="1"/>
          </p:cNvSpPr>
          <p:nvPr/>
        </p:nvSpPr>
        <p:spPr bwMode="auto">
          <a:xfrm>
            <a:off x="1828800" y="5943600"/>
            <a:ext cx="57912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7000"/>
              </a:lnSpc>
              <a:spcBef>
                <a:spcPct val="0"/>
              </a:spcBef>
              <a:spcAft>
                <a:spcPts val="800"/>
              </a:spcAft>
              <a:buFontTx/>
              <a:buNone/>
            </a:pPr>
            <a:r>
              <a:rPr lang="en-US" altLang="en-US" sz="1800" u="sng">
                <a:solidFill>
                  <a:srgbClr val="00B0F0"/>
                </a:solidFill>
                <a:ea typeface="Calibri" panose="020F0502020204030204" pitchFamily="34" charset="0"/>
                <a:cs typeface="Times New Roman" panose="02020603050405020304" pitchFamily="18" charset="0"/>
                <a:hlinkClick r:id="rId2"/>
              </a:rPr>
              <a:t>https://www.youtube.com/watch?v=yHgzc6dh8cs&amp;t=4s</a:t>
            </a:r>
            <a:endParaRPr lang="en-US" altLang="en-US" sz="1800">
              <a:solidFill>
                <a:srgbClr val="00B0F0"/>
              </a:solidFill>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5E735A4-B2F4-4005-A2F7-D96B17D72645}"/>
              </a:ext>
            </a:extLst>
          </p:cNvPr>
          <p:cNvSpPr txBox="1"/>
          <p:nvPr/>
        </p:nvSpPr>
        <p:spPr>
          <a:xfrm>
            <a:off x="514350" y="1792288"/>
            <a:ext cx="7791450" cy="3694112"/>
          </a:xfrm>
          <a:prstGeom prst="rect">
            <a:avLst/>
          </a:prstGeom>
          <a:noFill/>
        </p:spPr>
        <p:txBody>
          <a:bodyPr>
            <a:spAutoFit/>
          </a:bodyPr>
          <a:lstStyle/>
          <a:p>
            <a:pPr>
              <a:spcBef>
                <a:spcPts val="1200"/>
              </a:spcBef>
              <a:spcAft>
                <a:spcPts val="1200"/>
              </a:spcAft>
              <a:defRPr/>
            </a:pPr>
            <a:r>
              <a:rPr lang="en-US" b="1" u="sng" dirty="0">
                <a:solidFill>
                  <a:srgbClr val="000000"/>
                </a:solidFill>
                <a:latin typeface="Times New Roman" panose="02020603050405020304" pitchFamily="18" charset="0"/>
              </a:rPr>
              <a:t>School Activities That Should be a Working Progress:</a:t>
            </a:r>
            <a:endParaRPr lang="en-US" dirty="0"/>
          </a:p>
          <a:p>
            <a:pPr>
              <a:spcBef>
                <a:spcPts val="1200"/>
              </a:spcBef>
              <a:spcAft>
                <a:spcPts val="1200"/>
              </a:spcAft>
              <a:defRPr/>
            </a:pPr>
            <a:r>
              <a:rPr lang="en-US" b="1" dirty="0">
                <a:solidFill>
                  <a:srgbClr val="000000"/>
                </a:solidFill>
                <a:latin typeface="Times New Roman" panose="02020603050405020304" pitchFamily="18" charset="0"/>
              </a:rPr>
              <a:t>●</a:t>
            </a:r>
            <a:r>
              <a:rPr lang="en-US" sz="800" b="1" dirty="0">
                <a:solidFill>
                  <a:srgbClr val="000000"/>
                </a:solidFill>
                <a:latin typeface="Times New Roman" panose="02020603050405020304" pitchFamily="18" charset="0"/>
              </a:rPr>
              <a:t>       </a:t>
            </a:r>
            <a:r>
              <a:rPr lang="en-US" b="1" dirty="0">
                <a:solidFill>
                  <a:srgbClr val="000000"/>
                </a:solidFill>
                <a:latin typeface="Times New Roman" panose="02020603050405020304" pitchFamily="18" charset="0"/>
              </a:rPr>
              <a:t>Resource Website: </a:t>
            </a:r>
            <a:r>
              <a:rPr lang="en-US" b="1" dirty="0">
                <a:solidFill>
                  <a:srgbClr val="FF0000"/>
                </a:solidFill>
                <a:latin typeface="Times New Roman" panose="02020603050405020304" pitchFamily="18" charset="0"/>
              </a:rPr>
              <a:t>(Complete on or Before January 20, 2021)</a:t>
            </a:r>
            <a:endParaRPr lang="en-US" dirty="0"/>
          </a:p>
          <a:p>
            <a:pPr>
              <a:spcBef>
                <a:spcPts val="1200"/>
              </a:spcBef>
              <a:spcAft>
                <a:spcPts val="1200"/>
              </a:spcAft>
              <a:defRPr/>
            </a:pPr>
            <a:r>
              <a:rPr lang="en-US" b="1" dirty="0">
                <a:solidFill>
                  <a:srgbClr val="FF0000"/>
                </a:solidFill>
                <a:latin typeface="Times New Roman" panose="02020603050405020304" pitchFamily="18" charset="0"/>
              </a:rPr>
              <a:t>●</a:t>
            </a:r>
            <a:r>
              <a:rPr lang="en-US" sz="800" b="1" dirty="0">
                <a:solidFill>
                  <a:srgbClr val="FF0000"/>
                </a:solidFill>
                <a:latin typeface="Times New Roman" panose="02020603050405020304" pitchFamily="18" charset="0"/>
              </a:rPr>
              <a:t>       </a:t>
            </a:r>
            <a:r>
              <a:rPr lang="en-US" b="1" dirty="0">
                <a:solidFill>
                  <a:srgbClr val="000000"/>
                </a:solidFill>
                <a:latin typeface="Times New Roman" panose="02020603050405020304" pitchFamily="18" charset="0"/>
              </a:rPr>
              <a:t>Transitions Program: </a:t>
            </a:r>
            <a:r>
              <a:rPr lang="en-US" b="1" dirty="0">
                <a:solidFill>
                  <a:srgbClr val="FF0000"/>
                </a:solidFill>
                <a:latin typeface="Times New Roman" panose="02020603050405020304" pitchFamily="18" charset="0"/>
              </a:rPr>
              <a:t>(Complete on, or before January 20, 2021)</a:t>
            </a:r>
            <a:endParaRPr lang="en-US" dirty="0"/>
          </a:p>
          <a:p>
            <a:pPr>
              <a:spcBef>
                <a:spcPts val="1200"/>
              </a:spcBef>
              <a:spcAft>
                <a:spcPts val="1200"/>
              </a:spcAft>
              <a:defRPr/>
            </a:pPr>
            <a:r>
              <a:rPr lang="en-US" b="1" dirty="0">
                <a:solidFill>
                  <a:srgbClr val="FF0000"/>
                </a:solidFill>
                <a:latin typeface="Times New Roman" panose="02020603050405020304" pitchFamily="18" charset="0"/>
              </a:rPr>
              <a:t>●</a:t>
            </a:r>
            <a:r>
              <a:rPr lang="en-US" sz="800" b="1" dirty="0">
                <a:solidFill>
                  <a:srgbClr val="FF0000"/>
                </a:solidFill>
                <a:latin typeface="Times New Roman" panose="02020603050405020304" pitchFamily="18" charset="0"/>
              </a:rPr>
              <a:t>       </a:t>
            </a:r>
            <a:r>
              <a:rPr lang="en-US" b="1" dirty="0">
                <a:solidFill>
                  <a:srgbClr val="000000"/>
                </a:solidFill>
                <a:latin typeface="Times New Roman" panose="02020603050405020304" pitchFamily="18" charset="0"/>
              </a:rPr>
              <a:t>Optional School Activities: </a:t>
            </a:r>
            <a:r>
              <a:rPr lang="en-US" b="1" dirty="0">
                <a:solidFill>
                  <a:srgbClr val="FF0000"/>
                </a:solidFill>
                <a:latin typeface="Times New Roman" panose="02020603050405020304" pitchFamily="18" charset="0"/>
              </a:rPr>
              <a:t>(Both complete on, or before January 20, 2021)</a:t>
            </a:r>
            <a:endParaRPr lang="en-US" dirty="0"/>
          </a:p>
          <a:p>
            <a:pPr marL="457200">
              <a:spcBef>
                <a:spcPts val="1200"/>
              </a:spcBef>
              <a:spcAft>
                <a:spcPts val="1200"/>
              </a:spcAft>
              <a:defRPr/>
            </a:pPr>
            <a:r>
              <a:rPr lang="en-US" b="1" dirty="0">
                <a:solidFill>
                  <a:srgbClr val="FF0000"/>
                </a:solidFill>
                <a:latin typeface="Times New Roman" panose="02020603050405020304" pitchFamily="18" charset="0"/>
              </a:rPr>
              <a:t>Note: </a:t>
            </a:r>
            <a:r>
              <a:rPr lang="en-US" b="1" dirty="0">
                <a:solidFill>
                  <a:srgbClr val="000000"/>
                </a:solidFill>
                <a:latin typeface="Times New Roman" panose="02020603050405020304" pitchFamily="18" charset="0"/>
              </a:rPr>
              <a:t>You may use flyers, agendas, or announcements as artifacts for fall events. Purple up for CCS is 4/16</a:t>
            </a:r>
            <a:endParaRPr lang="en-US" dirty="0"/>
          </a:p>
          <a:p>
            <a:pPr>
              <a:defRPr/>
            </a:pPr>
            <a:br>
              <a:rPr lang="en-US" dirty="0"/>
            </a:br>
            <a:endParaRPr lang="en-US" dirty="0"/>
          </a:p>
        </p:txBody>
      </p:sp>
    </p:spTree>
  </p:cSld>
  <p:clrMapOvr>
    <a:masterClrMapping/>
  </p:clrMapOvr>
  <p:transitio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957FA01F-3530-4B11-8B26-D78971132891}"/>
              </a:ext>
            </a:extLst>
          </p:cNvPr>
          <p:cNvSpPr>
            <a:spLocks noGrp="1"/>
          </p:cNvSpPr>
          <p:nvPr>
            <p:ph type="title"/>
          </p:nvPr>
        </p:nvSpPr>
        <p:spPr>
          <a:xfrm>
            <a:off x="514350" y="152400"/>
            <a:ext cx="8305800" cy="1143000"/>
          </a:xfrm>
        </p:spPr>
        <p:txBody>
          <a:bodyPr/>
          <a:lstStyle/>
          <a:p>
            <a:pPr eaLnBrk="1" hangingPunct="1"/>
            <a:r>
              <a:rPr lang="en-US" altLang="en-US" sz="2800">
                <a:solidFill>
                  <a:srgbClr val="7030A0"/>
                </a:solidFill>
                <a:latin typeface="Arial Black" panose="020B0A04020102020204" pitchFamily="34" charset="0"/>
              </a:rPr>
              <a:t>Support Military Connected Students   </a:t>
            </a:r>
          </a:p>
        </p:txBody>
      </p:sp>
      <p:grpSp>
        <p:nvGrpSpPr>
          <p:cNvPr id="19459" name="Group 27">
            <a:extLst>
              <a:ext uri="{FF2B5EF4-FFF2-40B4-BE49-F238E27FC236}">
                <a16:creationId xmlns:a16="http://schemas.microsoft.com/office/drawing/2014/main" id="{43BE7CA3-0FB0-4118-AF4E-D94F41CD903D}"/>
              </a:ext>
            </a:extLst>
          </p:cNvPr>
          <p:cNvGrpSpPr>
            <a:grpSpLocks/>
          </p:cNvGrpSpPr>
          <p:nvPr/>
        </p:nvGrpSpPr>
        <p:grpSpPr bwMode="auto">
          <a:xfrm>
            <a:off x="228600" y="152400"/>
            <a:ext cx="8686800" cy="6629400"/>
            <a:chOff x="108765998" y="108753450"/>
            <a:chExt cx="2835554" cy="2857500"/>
          </a:xfrm>
        </p:grpSpPr>
        <p:sp>
          <p:nvSpPr>
            <p:cNvPr id="19464" name="Rectangle 28" hidden="1">
              <a:extLst>
                <a:ext uri="{FF2B5EF4-FFF2-40B4-BE49-F238E27FC236}">
                  <a16:creationId xmlns:a16="http://schemas.microsoft.com/office/drawing/2014/main" id="{5F744AF5-A1D0-437A-9B00-ECD26B948DFF}"/>
                </a:ext>
              </a:extLst>
            </p:cNvPr>
            <p:cNvSpPr>
              <a:spLocks noChangeArrowheads="1"/>
            </p:cNvSpPr>
            <p:nvPr/>
          </p:nvSpPr>
          <p:spPr bwMode="auto">
            <a:xfrm>
              <a:off x="108765998" y="108753450"/>
              <a:ext cx="2835554" cy="285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19465" name="Group 29">
              <a:extLst>
                <a:ext uri="{FF2B5EF4-FFF2-40B4-BE49-F238E27FC236}">
                  <a16:creationId xmlns:a16="http://schemas.microsoft.com/office/drawing/2014/main" id="{3E553E23-F9EA-4503-B3E4-9D95DE73434C}"/>
                </a:ext>
              </a:extLst>
            </p:cNvPr>
            <p:cNvGrpSpPr>
              <a:grpSpLocks/>
            </p:cNvGrpSpPr>
            <p:nvPr/>
          </p:nvGrpSpPr>
          <p:grpSpPr bwMode="auto">
            <a:xfrm>
              <a:off x="108765998" y="108753450"/>
              <a:ext cx="2835554" cy="2857500"/>
              <a:chOff x="108765998" y="108753450"/>
              <a:chExt cx="2835554" cy="2857500"/>
            </a:xfrm>
          </p:grpSpPr>
          <p:sp>
            <p:nvSpPr>
              <p:cNvPr id="19466" name="Rectangle 30">
                <a:extLst>
                  <a:ext uri="{FF2B5EF4-FFF2-40B4-BE49-F238E27FC236}">
                    <a16:creationId xmlns:a16="http://schemas.microsoft.com/office/drawing/2014/main" id="{4D56F030-ECE4-412E-B616-8A257D47AF36}"/>
                  </a:ext>
                </a:extLst>
              </p:cNvPr>
              <p:cNvSpPr>
                <a:spLocks noChangeArrowheads="1"/>
              </p:cNvSpPr>
              <p:nvPr/>
            </p:nvSpPr>
            <p:spPr bwMode="auto">
              <a:xfrm>
                <a:off x="108859478" y="111243557"/>
                <a:ext cx="2648594" cy="244929"/>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9467" name="Rectangle 31">
                <a:extLst>
                  <a:ext uri="{FF2B5EF4-FFF2-40B4-BE49-F238E27FC236}">
                    <a16:creationId xmlns:a16="http://schemas.microsoft.com/office/drawing/2014/main" id="{32401BCD-1B63-490B-8AD3-6CD1BD38892F}"/>
                  </a:ext>
                </a:extLst>
              </p:cNvPr>
              <p:cNvSpPr>
                <a:spLocks noChangeArrowheads="1"/>
              </p:cNvSpPr>
              <p:nvPr/>
            </p:nvSpPr>
            <p:spPr bwMode="auto">
              <a:xfrm>
                <a:off x="108765998" y="108753450"/>
                <a:ext cx="2835554" cy="2857500"/>
              </a:xfrm>
              <a:prstGeom prst="rect">
                <a:avLst/>
              </a:prstGeom>
              <a:noFill/>
              <a:ln w="76200" algn="in">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9468" name="Rectangle 32">
                <a:extLst>
                  <a:ext uri="{FF2B5EF4-FFF2-40B4-BE49-F238E27FC236}">
                    <a16:creationId xmlns:a16="http://schemas.microsoft.com/office/drawing/2014/main" id="{046DB254-E2B5-443D-90AD-F18796CE265A}"/>
                  </a:ext>
                </a:extLst>
              </p:cNvPr>
              <p:cNvSpPr>
                <a:spLocks noChangeArrowheads="1"/>
              </p:cNvSpPr>
              <p:nvPr/>
            </p:nvSpPr>
            <p:spPr bwMode="auto">
              <a:xfrm>
                <a:off x="108859478" y="111134700"/>
                <a:ext cx="2648594" cy="8164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19460" name="WordArt 34">
            <a:extLst>
              <a:ext uri="{FF2B5EF4-FFF2-40B4-BE49-F238E27FC236}">
                <a16:creationId xmlns:a16="http://schemas.microsoft.com/office/drawing/2014/main" id="{C3B04E10-BD53-4C3A-B175-D47EDC1E3958}"/>
              </a:ext>
            </a:extLst>
          </p:cNvPr>
          <p:cNvSpPr>
            <a:spLocks noChangeArrowheads="1" noChangeShapeType="1" noTextEdit="1"/>
          </p:cNvSpPr>
          <p:nvPr/>
        </p:nvSpPr>
        <p:spPr bwMode="auto">
          <a:xfrm>
            <a:off x="1828800" y="6096000"/>
            <a:ext cx="5791200" cy="685800"/>
          </a:xfrm>
          <a:prstGeom prst="rect">
            <a:avLst/>
          </a:prstGeom>
        </p:spPr>
        <p:txBody>
          <a:bodyPr wrap="none" fromWordArt="1">
            <a:prstTxWarp prst="textPlain">
              <a:avLst>
                <a:gd name="adj" fmla="val 50000"/>
              </a:avLst>
            </a:prstTxWarp>
          </a:bodyPr>
          <a:lstStyle/>
          <a:p>
            <a:pPr algn="ctr"/>
            <a:endParaRPr lang="en-US" sz="2800" b="1" kern="10">
              <a:ln w="6350">
                <a:solidFill>
                  <a:srgbClr val="D8D8D8"/>
                </a:solidFill>
                <a:round/>
                <a:headEnd/>
                <a:tailEnd/>
              </a:ln>
              <a:solidFill>
                <a:srgbClr val="FFFFFF"/>
              </a:solidFill>
              <a:effectLst>
                <a:outerShdw dist="29783" dir="1514402" algn="ctr" rotWithShape="0">
                  <a:srgbClr val="000000">
                    <a:alpha val="50000"/>
                  </a:srgbClr>
                </a:outerShdw>
              </a:effectLst>
              <a:latin typeface="Arial Black" panose="020B0A04020102020204" pitchFamily="34" charset="0"/>
            </a:endParaRPr>
          </a:p>
        </p:txBody>
      </p:sp>
      <p:pic>
        <p:nvPicPr>
          <p:cNvPr id="19461" name="Picture 2" descr="5 ways to support military-connected students">
            <a:extLst>
              <a:ext uri="{FF2B5EF4-FFF2-40B4-BE49-F238E27FC236}">
                <a16:creationId xmlns:a16="http://schemas.microsoft.com/office/drawing/2014/main" id="{48EF0622-98EE-4528-9353-B42C42A28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981200"/>
            <a:ext cx="81153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13">
            <a:extLst>
              <a:ext uri="{FF2B5EF4-FFF2-40B4-BE49-F238E27FC236}">
                <a16:creationId xmlns:a16="http://schemas.microsoft.com/office/drawing/2014/main" id="{D2239EFF-20A1-47FF-8254-1EEE92E4AA9B}"/>
              </a:ext>
            </a:extLst>
          </p:cNvPr>
          <p:cNvSpPr>
            <a:spLocks noChangeArrowheads="1"/>
          </p:cNvSpPr>
          <p:nvPr/>
        </p:nvSpPr>
        <p:spPr bwMode="auto">
          <a:xfrm>
            <a:off x="1828800" y="5943600"/>
            <a:ext cx="57912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7000"/>
              </a:lnSpc>
              <a:spcBef>
                <a:spcPct val="0"/>
              </a:spcBef>
              <a:spcAft>
                <a:spcPts val="800"/>
              </a:spcAft>
              <a:buFontTx/>
              <a:buNone/>
            </a:pPr>
            <a:r>
              <a:rPr lang="en-US" altLang="en-US" sz="1800" u="sng">
                <a:solidFill>
                  <a:srgbClr val="00B0F0"/>
                </a:solidFill>
                <a:ea typeface="Calibri" panose="020F0502020204030204" pitchFamily="34" charset="0"/>
                <a:cs typeface="Times New Roman" panose="02020603050405020304" pitchFamily="18" charset="0"/>
                <a:hlinkClick r:id="rId4"/>
              </a:rPr>
              <a:t>https://www.youtube.com/watch?v=yHgzc6dh8cs&amp;t=4s</a:t>
            </a:r>
            <a:endParaRPr lang="en-US" altLang="en-US" sz="1800">
              <a:solidFill>
                <a:srgbClr val="00B0F0"/>
              </a:solidFill>
              <a:ea typeface="Calibri" panose="020F0502020204030204" pitchFamily="34" charset="0"/>
              <a:cs typeface="Times New Roman" panose="02020603050405020304" pitchFamily="18" charset="0"/>
            </a:endParaRPr>
          </a:p>
        </p:txBody>
      </p:sp>
      <p:sp>
        <p:nvSpPr>
          <p:cNvPr id="19463" name="TextBox 1">
            <a:extLst>
              <a:ext uri="{FF2B5EF4-FFF2-40B4-BE49-F238E27FC236}">
                <a16:creationId xmlns:a16="http://schemas.microsoft.com/office/drawing/2014/main" id="{058F8F87-8546-45EB-8152-98118D10527E}"/>
              </a:ext>
            </a:extLst>
          </p:cNvPr>
          <p:cNvSpPr txBox="1">
            <a:spLocks noChangeArrowheads="1"/>
          </p:cNvSpPr>
          <p:nvPr/>
        </p:nvSpPr>
        <p:spPr bwMode="auto">
          <a:xfrm>
            <a:off x="2819400" y="1219200"/>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a:solidFill>
                  <a:srgbClr val="7030A0"/>
                </a:solidFill>
                <a:latin typeface="Arial Black" panose="020B0A04020102020204" pitchFamily="34" charset="0"/>
              </a:rPr>
              <a:t>April 16, 2021</a:t>
            </a:r>
          </a:p>
        </p:txBody>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D51A7AA2-F72A-48B9-AA1E-7B27249E9FE5}"/>
              </a:ext>
            </a:extLst>
          </p:cNvPr>
          <p:cNvSpPr>
            <a:spLocks noGrp="1"/>
          </p:cNvSpPr>
          <p:nvPr>
            <p:ph type="title"/>
          </p:nvPr>
        </p:nvSpPr>
        <p:spPr>
          <a:xfrm>
            <a:off x="514350" y="152400"/>
            <a:ext cx="8305800" cy="1154113"/>
          </a:xfrm>
        </p:spPr>
        <p:txBody>
          <a:bodyPr/>
          <a:lstStyle/>
          <a:p>
            <a:pPr eaLnBrk="1" hangingPunct="1"/>
            <a:r>
              <a:rPr lang="en-US" altLang="en-US" sz="2800" dirty="0">
                <a:solidFill>
                  <a:srgbClr val="FF0000"/>
                </a:solidFill>
                <a:latin typeface="Arial Black" panose="020B0A04020102020204" pitchFamily="34" charset="0"/>
              </a:rPr>
              <a:t>Agenda </a:t>
            </a:r>
          </a:p>
        </p:txBody>
      </p:sp>
      <p:sp>
        <p:nvSpPr>
          <p:cNvPr id="5123" name="Content Placeholder 2">
            <a:extLst>
              <a:ext uri="{FF2B5EF4-FFF2-40B4-BE49-F238E27FC236}">
                <a16:creationId xmlns:a16="http://schemas.microsoft.com/office/drawing/2014/main" id="{2CFE06E0-F731-412D-A5F3-6DE57E3B3204}"/>
              </a:ext>
            </a:extLst>
          </p:cNvPr>
          <p:cNvSpPr>
            <a:spLocks noGrp="1"/>
          </p:cNvSpPr>
          <p:nvPr>
            <p:ph idx="1"/>
          </p:nvPr>
        </p:nvSpPr>
        <p:spPr>
          <a:xfrm>
            <a:off x="514350" y="1166813"/>
            <a:ext cx="8077200" cy="4929187"/>
          </a:xfrm>
        </p:spPr>
        <p:txBody>
          <a:bodyPr/>
          <a:lstStyle/>
          <a:p>
            <a:pPr eaLnBrk="1" hangingPunct="1">
              <a:buFont typeface="Wingdings" panose="05000000000000000000" pitchFamily="2" charset="2"/>
              <a:buChar char="Ø"/>
            </a:pPr>
            <a:r>
              <a:rPr lang="en-US" altLang="en-US" sz="2800" b="1" dirty="0">
                <a:latin typeface="Arial Black" panose="020B0A04020102020204" pitchFamily="34" charset="0"/>
              </a:rPr>
              <a:t>Role</a:t>
            </a:r>
          </a:p>
          <a:p>
            <a:pPr eaLnBrk="1" hangingPunct="1">
              <a:buFont typeface="Wingdings" panose="05000000000000000000" pitchFamily="2" charset="2"/>
              <a:buChar char="Ø"/>
            </a:pPr>
            <a:r>
              <a:rPr lang="en-US" altLang="en-US" sz="2800" b="1" dirty="0">
                <a:latin typeface="Arial Black" panose="020B0A04020102020204" pitchFamily="34" charset="0"/>
              </a:rPr>
              <a:t>Military Impact</a:t>
            </a:r>
          </a:p>
          <a:p>
            <a:pPr eaLnBrk="1" hangingPunct="1">
              <a:buFont typeface="Wingdings" panose="05000000000000000000" pitchFamily="2" charset="2"/>
              <a:buChar char="Ø"/>
            </a:pPr>
            <a:r>
              <a:rPr lang="en-US" altLang="en-US" sz="2800" b="1" dirty="0">
                <a:latin typeface="Arial Black" panose="020B0A04020102020204" pitchFamily="34" charset="0"/>
              </a:rPr>
              <a:t>Challenges</a:t>
            </a:r>
          </a:p>
          <a:p>
            <a:pPr eaLnBrk="1" hangingPunct="1">
              <a:buFont typeface="Wingdings" panose="05000000000000000000" pitchFamily="2" charset="2"/>
              <a:buChar char="Ø"/>
            </a:pPr>
            <a:r>
              <a:rPr lang="en-US" altLang="en-US" sz="2800" b="1" dirty="0">
                <a:latin typeface="Arial Black" panose="020B0A04020102020204" pitchFamily="34" charset="0"/>
              </a:rPr>
              <a:t>Our Responsibility</a:t>
            </a:r>
          </a:p>
          <a:p>
            <a:pPr eaLnBrk="1" hangingPunct="1">
              <a:buFont typeface="Wingdings" panose="05000000000000000000" pitchFamily="2" charset="2"/>
              <a:buChar char="Ø"/>
            </a:pPr>
            <a:r>
              <a:rPr lang="en-US" altLang="en-US" sz="2800" b="1" dirty="0">
                <a:latin typeface="Arial Black" panose="020B0A04020102020204" pitchFamily="34" charset="0"/>
              </a:rPr>
              <a:t>Resources</a:t>
            </a:r>
          </a:p>
          <a:p>
            <a:pPr eaLnBrk="1" hangingPunct="1">
              <a:buFont typeface="Wingdings" panose="05000000000000000000" pitchFamily="2" charset="2"/>
              <a:buChar char="Ø"/>
            </a:pPr>
            <a:r>
              <a:rPr lang="en-US" altLang="en-US" sz="2800" b="1" dirty="0">
                <a:latin typeface="Arial Black" panose="020B0A04020102020204" pitchFamily="34" charset="0"/>
              </a:rPr>
              <a:t>Questions</a:t>
            </a:r>
          </a:p>
          <a:p>
            <a:pPr eaLnBrk="1" hangingPunct="1">
              <a:buFont typeface="Wingdings" panose="05000000000000000000" pitchFamily="2" charset="2"/>
              <a:buChar char="Ø"/>
            </a:pPr>
            <a:endParaRPr lang="en-US" altLang="en-US" sz="2800" b="1" dirty="0">
              <a:latin typeface="Arial Black" panose="020B0A04020102020204" pitchFamily="34" charset="0"/>
            </a:endParaRPr>
          </a:p>
          <a:p>
            <a:pPr eaLnBrk="1" hangingPunct="1">
              <a:buFont typeface="Wingdings" panose="05000000000000000000" pitchFamily="2" charset="2"/>
              <a:buChar char="§"/>
            </a:pPr>
            <a:endParaRPr lang="en-US" altLang="en-US" sz="2800" dirty="0"/>
          </a:p>
          <a:p>
            <a:pPr eaLnBrk="1" hangingPunct="1">
              <a:buFont typeface="Arial" panose="020B0604020202020204" pitchFamily="34" charset="0"/>
              <a:buNone/>
            </a:pPr>
            <a:endParaRPr lang="en-US" altLang="en-US" sz="2800" dirty="0"/>
          </a:p>
        </p:txBody>
      </p:sp>
      <p:grpSp>
        <p:nvGrpSpPr>
          <p:cNvPr id="5124" name="Group 27">
            <a:extLst>
              <a:ext uri="{FF2B5EF4-FFF2-40B4-BE49-F238E27FC236}">
                <a16:creationId xmlns:a16="http://schemas.microsoft.com/office/drawing/2014/main" id="{1D16B0C9-FC2F-49DB-98F3-1534BCD4D031}"/>
              </a:ext>
            </a:extLst>
          </p:cNvPr>
          <p:cNvGrpSpPr>
            <a:grpSpLocks/>
          </p:cNvGrpSpPr>
          <p:nvPr/>
        </p:nvGrpSpPr>
        <p:grpSpPr bwMode="auto">
          <a:xfrm>
            <a:off x="228600" y="152400"/>
            <a:ext cx="8686800" cy="6705600"/>
            <a:chOff x="108765998" y="108753450"/>
            <a:chExt cx="2835554" cy="2857500"/>
          </a:xfrm>
        </p:grpSpPr>
        <p:sp>
          <p:nvSpPr>
            <p:cNvPr id="5126" name="Rectangle 28" hidden="1">
              <a:extLst>
                <a:ext uri="{FF2B5EF4-FFF2-40B4-BE49-F238E27FC236}">
                  <a16:creationId xmlns:a16="http://schemas.microsoft.com/office/drawing/2014/main" id="{056FA79C-BB19-4CA7-8EC8-7BFFDA98C607}"/>
                </a:ext>
              </a:extLst>
            </p:cNvPr>
            <p:cNvSpPr>
              <a:spLocks noChangeArrowheads="1"/>
            </p:cNvSpPr>
            <p:nvPr/>
          </p:nvSpPr>
          <p:spPr bwMode="auto">
            <a:xfrm>
              <a:off x="108765998" y="108753450"/>
              <a:ext cx="2835554" cy="285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5127" name="Group 29">
              <a:extLst>
                <a:ext uri="{FF2B5EF4-FFF2-40B4-BE49-F238E27FC236}">
                  <a16:creationId xmlns:a16="http://schemas.microsoft.com/office/drawing/2014/main" id="{1733BCB8-5CD6-446B-B138-2BC224AA4F3F}"/>
                </a:ext>
              </a:extLst>
            </p:cNvPr>
            <p:cNvGrpSpPr>
              <a:grpSpLocks/>
            </p:cNvGrpSpPr>
            <p:nvPr/>
          </p:nvGrpSpPr>
          <p:grpSpPr bwMode="auto">
            <a:xfrm>
              <a:off x="108765998" y="108753450"/>
              <a:ext cx="2835554" cy="2857500"/>
              <a:chOff x="108765998" y="108753450"/>
              <a:chExt cx="2835554" cy="2857500"/>
            </a:xfrm>
          </p:grpSpPr>
          <p:sp>
            <p:nvSpPr>
              <p:cNvPr id="5128" name="Rectangle 30">
                <a:extLst>
                  <a:ext uri="{FF2B5EF4-FFF2-40B4-BE49-F238E27FC236}">
                    <a16:creationId xmlns:a16="http://schemas.microsoft.com/office/drawing/2014/main" id="{27CD896A-E7C0-4489-B3ED-5B2D8F58C603}"/>
                  </a:ext>
                </a:extLst>
              </p:cNvPr>
              <p:cNvSpPr>
                <a:spLocks noChangeArrowheads="1"/>
              </p:cNvSpPr>
              <p:nvPr/>
            </p:nvSpPr>
            <p:spPr bwMode="auto">
              <a:xfrm>
                <a:off x="108859478" y="111243557"/>
                <a:ext cx="2648594" cy="244929"/>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29" name="Rectangle 31">
                <a:extLst>
                  <a:ext uri="{FF2B5EF4-FFF2-40B4-BE49-F238E27FC236}">
                    <a16:creationId xmlns:a16="http://schemas.microsoft.com/office/drawing/2014/main" id="{B2EE6499-EF15-4922-A8CE-AED86DB04413}"/>
                  </a:ext>
                </a:extLst>
              </p:cNvPr>
              <p:cNvSpPr>
                <a:spLocks noChangeArrowheads="1"/>
              </p:cNvSpPr>
              <p:nvPr/>
            </p:nvSpPr>
            <p:spPr bwMode="auto">
              <a:xfrm>
                <a:off x="108765998" y="108753450"/>
                <a:ext cx="2835554" cy="2857500"/>
              </a:xfrm>
              <a:prstGeom prst="rect">
                <a:avLst/>
              </a:prstGeom>
              <a:noFill/>
              <a:ln w="76200" algn="in">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30" name="Rectangle 32">
                <a:extLst>
                  <a:ext uri="{FF2B5EF4-FFF2-40B4-BE49-F238E27FC236}">
                    <a16:creationId xmlns:a16="http://schemas.microsoft.com/office/drawing/2014/main" id="{77369371-945D-4A68-8805-0DB828D9522B}"/>
                  </a:ext>
                </a:extLst>
              </p:cNvPr>
              <p:cNvSpPr>
                <a:spLocks noChangeArrowheads="1"/>
              </p:cNvSpPr>
              <p:nvPr/>
            </p:nvSpPr>
            <p:spPr bwMode="auto">
              <a:xfrm>
                <a:off x="108859478" y="111134700"/>
                <a:ext cx="2648594" cy="8164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5125" name="WordArt 34">
            <a:extLst>
              <a:ext uri="{FF2B5EF4-FFF2-40B4-BE49-F238E27FC236}">
                <a16:creationId xmlns:a16="http://schemas.microsoft.com/office/drawing/2014/main" id="{0EFFC30E-BF98-4C02-A550-4DD2D051272C}"/>
              </a:ext>
            </a:extLst>
          </p:cNvPr>
          <p:cNvSpPr>
            <a:spLocks noChangeArrowheads="1" noChangeShapeType="1" noTextEdit="1"/>
          </p:cNvSpPr>
          <p:nvPr/>
        </p:nvSpPr>
        <p:spPr bwMode="auto">
          <a:xfrm>
            <a:off x="1828800" y="6096000"/>
            <a:ext cx="5791200" cy="685800"/>
          </a:xfrm>
          <a:prstGeom prst="rect">
            <a:avLst/>
          </a:prstGeom>
        </p:spPr>
        <p:txBody>
          <a:bodyPr wrap="none" fromWordArt="1">
            <a:prstTxWarp prst="textPlain">
              <a:avLst>
                <a:gd name="adj" fmla="val 50000"/>
              </a:avLst>
            </a:prstTxWarp>
          </a:bodyPr>
          <a:lstStyle/>
          <a:p>
            <a:pPr algn="ctr"/>
            <a:endParaRPr lang="en-US" sz="2800" b="1" kern="10">
              <a:ln w="6350">
                <a:solidFill>
                  <a:srgbClr val="D8D8D8"/>
                </a:solidFill>
                <a:round/>
                <a:headEnd/>
                <a:tailEnd/>
              </a:ln>
              <a:solidFill>
                <a:srgbClr val="FFFFFF"/>
              </a:solidFill>
              <a:effectLst>
                <a:outerShdw dist="29783" dir="1514402" algn="ctr" rotWithShape="0">
                  <a:srgbClr val="000000">
                    <a:alpha val="50000"/>
                  </a:srgbClr>
                </a:outerShdw>
              </a:effectLst>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E8BCFE53-AE31-4817-AD28-63DD7444C3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473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1" x="9072563" y="3613150"/>
          <p14:tracePt t="656" x="9017000" y="3621088"/>
          <p14:tracePt t="660" x="8969375" y="3629025"/>
          <p14:tracePt t="667" x="8936038" y="3629025"/>
          <p14:tracePt t="677" x="8904288" y="3636963"/>
          <p14:tracePt t="686" x="8864600" y="3636963"/>
          <p14:tracePt t="690" x="8832850" y="3644900"/>
          <p14:tracePt t="697" x="8769350" y="3660775"/>
          <p14:tracePt t="709" x="8737600" y="3660775"/>
          <p14:tracePt t="713" x="8666163" y="3676650"/>
          <p14:tracePt t="725" x="8602663" y="3692525"/>
          <p14:tracePt t="729" x="8545513" y="3700463"/>
          <p14:tracePt t="737" x="8466138" y="3708400"/>
          <p14:tracePt t="753" x="8331200" y="3724275"/>
          <p14:tracePt t="765" x="8235950" y="3732213"/>
          <p14:tracePt t="770" x="8162925" y="3748088"/>
          <p14:tracePt t="777" x="8075613" y="3756025"/>
          <p14:tracePt t="789" x="7964488" y="3779838"/>
          <p14:tracePt t="797" x="7869238" y="3787775"/>
          <p14:tracePt t="802" x="7772400" y="3803650"/>
          <p14:tracePt t="809" x="7677150" y="3803650"/>
          <p14:tracePt t="821" x="7605713" y="3811588"/>
          <p14:tracePt t="825" x="7485063" y="3819525"/>
          <p14:tracePt t="836" x="7389813" y="3819525"/>
          <p14:tracePt t="844" x="7270750" y="3835400"/>
          <p14:tracePt t="853" x="7175500" y="3843338"/>
          <p14:tracePt t="861" x="7078663" y="3867150"/>
          <p14:tracePt t="865" x="6983413" y="3875088"/>
          <p14:tracePt t="877" x="6888163" y="3883025"/>
          <p14:tracePt t="881" x="6800850" y="3898900"/>
          <p14:tracePt t="894" x="6696075" y="3914775"/>
          <p14:tracePt t="904" x="6513513" y="3938588"/>
          <p14:tracePt t="921" x="6329363" y="3971925"/>
          <p14:tracePt t="936" x="6218238" y="3979863"/>
          <p14:tracePt t="940" x="6146800" y="3987800"/>
          <p14:tracePt t="944" x="6051550" y="3995738"/>
          <p14:tracePt t="957" x="5954713" y="4003675"/>
          <p14:tracePt t="961" x="5859463" y="4019550"/>
          <p14:tracePt t="973" x="5708650" y="4043363"/>
          <p14:tracePt t="981" x="5603875" y="4051300"/>
          <p14:tracePt t="990" x="5437188" y="4083050"/>
          <p14:tracePt t="994" x="5300663" y="4090988"/>
          <p14:tracePt t="1006" x="5157788" y="4098925"/>
          <p14:tracePt t="1009" x="5022850" y="4114800"/>
          <p14:tracePt t="1021" x="4870450" y="4114800"/>
          <p14:tracePt t="1025" x="4656138" y="4114800"/>
          <p14:tracePt t="1037" x="4519613" y="4114800"/>
          <p14:tracePt t="1045" x="4392613" y="4114800"/>
          <p14:tracePt t="1050" x="4233863" y="4122738"/>
          <p14:tracePt t="1061" x="4144963" y="4122738"/>
          <p14:tracePt t="1066" x="4041775" y="4122738"/>
          <p14:tracePt t="1077" x="3938588" y="4130675"/>
          <p14:tracePt t="1085" x="3810000" y="4130675"/>
          <p14:tracePt t="1089" x="3722688" y="4130675"/>
          <p14:tracePt t="1104" x="3532188" y="4130675"/>
          <p14:tracePt t="1118" x="3427413" y="4138613"/>
          <p14:tracePt t="1125" x="3363913" y="4138613"/>
          <p14:tracePt t="1135" x="3316288" y="4138613"/>
          <p14:tracePt t="1141" x="3276600" y="4138613"/>
          <p14:tracePt t="1145" x="3244850" y="4138613"/>
          <p14:tracePt t="1157" x="3228975" y="4138613"/>
          <p14:tracePt t="1214" x="3221038" y="4138613"/>
          <p14:tracePt t="1221" x="3213100" y="4146550"/>
          <p14:tracePt t="1226" x="3205163" y="4154488"/>
          <p14:tracePt t="1237" x="3197225" y="4154488"/>
          <p14:tracePt t="1246" x="3189288" y="4162425"/>
          <p14:tracePt t="1252" x="3181350" y="4162425"/>
          <p14:tracePt t="1261" x="3165475" y="4162425"/>
          <p14:tracePt t="1265" x="3149600" y="4178300"/>
          <p14:tracePt t="1277" x="3141663" y="4178300"/>
          <p14:tracePt t="1285" x="3133725" y="4178300"/>
          <p14:tracePt t="1293" x="3133725" y="4186238"/>
          <p14:tracePt t="1305" x="3125788" y="4186238"/>
          <p14:tracePt t="1325" x="3109913" y="4186238"/>
          <p14:tracePt t="1335" x="3084513" y="4202113"/>
          <p14:tracePt t="1341" x="3068638" y="4210050"/>
          <p14:tracePt t="1346" x="3036888" y="4217988"/>
          <p14:tracePt t="1356" x="3021013" y="4217988"/>
          <p14:tracePt t="1364" x="2989263" y="4225925"/>
          <p14:tracePt t="1372" x="2941638" y="4241800"/>
          <p14:tracePt t="1380" x="2894013" y="4249738"/>
          <p14:tracePt t="1388" x="2854325" y="4257675"/>
          <p14:tracePt t="1396" x="2798763" y="4273550"/>
          <p14:tracePt t="1408" x="2751138" y="4273550"/>
          <p14:tracePt t="1411" x="2709863" y="4273550"/>
          <p14:tracePt t="1420" x="2646363" y="4281488"/>
          <p14:tracePt t="1428" x="2614613" y="4281488"/>
          <p14:tracePt t="1436" x="2566988" y="4281488"/>
          <p14:tracePt t="1448" x="2543175" y="4281488"/>
          <p14:tracePt t="1453" x="2511425" y="4281488"/>
          <p14:tracePt t="1460" x="2495550" y="4281488"/>
          <p14:tracePt t="1470" x="2479675" y="4291013"/>
          <p14:tracePt t="1476" x="2455863" y="4291013"/>
          <p14:tracePt t="1488" x="2432050" y="4291013"/>
          <p14:tracePt t="1492" x="2392363" y="4291013"/>
          <p14:tracePt t="1504" x="2343150" y="4291013"/>
          <p14:tracePt t="1508" x="2311400" y="4298950"/>
          <p14:tracePt t="1517" x="2279650" y="4298950"/>
          <p14:tracePt t="1528" x="2239963" y="4306888"/>
          <p14:tracePt t="1533" x="2208213" y="4314825"/>
          <p14:tracePt t="1540" x="2152650" y="4314825"/>
          <p14:tracePt t="1550" x="2105025" y="4314825"/>
          <p14:tracePt t="1556" x="2065338" y="4322763"/>
          <p14:tracePt t="1568" x="2025650" y="4322763"/>
          <p14:tracePt t="1572" x="2008188" y="4338638"/>
          <p14:tracePt t="1580" x="1968500" y="4338638"/>
          <p14:tracePt t="1588" x="1944688" y="4338638"/>
          <p14:tracePt t="1596" x="1905000" y="4346575"/>
          <p14:tracePt t="1608" x="1881188" y="4346575"/>
          <p14:tracePt t="1612" x="1857375" y="4354513"/>
          <p14:tracePt t="1624" x="1841500" y="4354513"/>
          <p14:tracePt t="1813" x="1833563" y="4354513"/>
          <p14:tracePt t="1826" x="1793875" y="4354513"/>
          <p14:tracePt t="1837" x="1706563" y="4362450"/>
          <p14:tracePt t="1842" x="1538288" y="4386263"/>
          <p14:tracePt t="1847" x="1379538" y="4402138"/>
          <p14:tracePt t="1857" x="1195388" y="4425950"/>
          <p14:tracePt t="1865" x="989013" y="4449763"/>
          <p14:tracePt t="1873" x="828675" y="4465638"/>
          <p14:tracePt t="1881" x="693738" y="4473575"/>
          <p14:tracePt t="1885" x="558800" y="4473575"/>
          <p14:tracePt t="1897" x="485775" y="4473575"/>
          <p14:tracePt t="1906" x="406400" y="4473575"/>
          <p14:tracePt t="1913" x="358775" y="4473575"/>
          <p14:tracePt t="1919" x="279400" y="4465638"/>
          <p14:tracePt t="1929" x="207963" y="4457700"/>
          <p14:tracePt t="1938" x="158750" y="4449763"/>
          <p14:tracePt t="1945" x="95250" y="4433888"/>
          <p14:tracePt t="1953" x="55563" y="4433888"/>
          <p14:tracePt t="1958" x="7938" y="4433888"/>
          <p14:tracePt t="10669" x="87313" y="3278188"/>
          <p14:tracePt t="10673" x="207963" y="3302000"/>
          <p14:tracePt t="10678" x="303213" y="3309938"/>
          <p14:tracePt t="10689" x="398463" y="3317875"/>
          <p14:tracePt t="10697" x="501650" y="3325813"/>
          <p14:tracePt t="10705" x="622300" y="3341688"/>
          <p14:tracePt t="10713" x="741363" y="3341688"/>
          <p14:tracePt t="10721" x="852488" y="3349625"/>
          <p14:tracePt t="10729" x="989013" y="3349625"/>
          <p14:tracePt t="10737" x="1139825" y="3349625"/>
          <p14:tracePt t="10745" x="1339850" y="3365500"/>
          <p14:tracePt t="10754" x="1562100" y="3373438"/>
          <p14:tracePt t="10757" x="1825625" y="3389313"/>
          <p14:tracePt t="10768" x="2152650" y="3421063"/>
          <p14:tracePt t="10786" x="3092450" y="3500438"/>
          <p14:tracePt t="10793" x="3516313" y="3548063"/>
          <p14:tracePt t="10797" x="4025900" y="3629025"/>
          <p14:tracePt t="10809" x="4592638" y="3708400"/>
          <p14:tracePt t="10818" x="5157788" y="3748088"/>
          <p14:tracePt t="10825" x="5724525" y="3779838"/>
          <p14:tracePt t="10834" x="6313488" y="3827463"/>
          <p14:tracePt t="10837" x="6832600" y="3859213"/>
          <p14:tracePt t="10851" x="7246938" y="3890963"/>
          <p14:tracePt t="10857" x="7613650" y="3890963"/>
          <p14:tracePt t="10868" x="8027988" y="3890963"/>
          <p14:tracePt t="10874" x="8370888" y="3890963"/>
          <p14:tracePt t="10878" x="8658225" y="3890963"/>
          <p14:tracePt t="10889" x="8872538" y="3890963"/>
          <p14:tracePt t="10897" x="9048750" y="3890963"/>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D51A7AA2-F72A-48B9-AA1E-7B27249E9FE5}"/>
              </a:ext>
            </a:extLst>
          </p:cNvPr>
          <p:cNvSpPr>
            <a:spLocks noGrp="1"/>
          </p:cNvSpPr>
          <p:nvPr>
            <p:ph type="title"/>
          </p:nvPr>
        </p:nvSpPr>
        <p:spPr>
          <a:xfrm>
            <a:off x="514350" y="152400"/>
            <a:ext cx="8305800" cy="1154113"/>
          </a:xfrm>
        </p:spPr>
        <p:txBody>
          <a:bodyPr/>
          <a:lstStyle/>
          <a:p>
            <a:pPr eaLnBrk="1" hangingPunct="1"/>
            <a:r>
              <a:rPr lang="en-US" altLang="en-US" sz="2800">
                <a:solidFill>
                  <a:srgbClr val="FF0000"/>
                </a:solidFill>
                <a:latin typeface="Arial Black" panose="020B0A04020102020204" pitchFamily="34" charset="0"/>
              </a:rPr>
              <a:t>Military Connection POC </a:t>
            </a:r>
          </a:p>
        </p:txBody>
      </p:sp>
      <p:sp>
        <p:nvSpPr>
          <p:cNvPr id="5123" name="Content Placeholder 2">
            <a:extLst>
              <a:ext uri="{FF2B5EF4-FFF2-40B4-BE49-F238E27FC236}">
                <a16:creationId xmlns:a16="http://schemas.microsoft.com/office/drawing/2014/main" id="{2CFE06E0-F731-412D-A5F3-6DE57E3B3204}"/>
              </a:ext>
            </a:extLst>
          </p:cNvPr>
          <p:cNvSpPr>
            <a:spLocks noGrp="1"/>
          </p:cNvSpPr>
          <p:nvPr>
            <p:ph idx="1"/>
          </p:nvPr>
        </p:nvSpPr>
        <p:spPr>
          <a:xfrm>
            <a:off x="514350" y="1166813"/>
            <a:ext cx="8077200" cy="4929187"/>
          </a:xfrm>
        </p:spPr>
        <p:txBody>
          <a:bodyPr/>
          <a:lstStyle/>
          <a:p>
            <a:pPr eaLnBrk="1" hangingPunct="1">
              <a:buFont typeface="Wingdings" panose="05000000000000000000" pitchFamily="2" charset="2"/>
              <a:buChar char="Ø"/>
            </a:pPr>
            <a:r>
              <a:rPr lang="en-US" altLang="en-US" sz="2800" b="1">
                <a:latin typeface="Arial Black" panose="020B0A04020102020204" pitchFamily="34" charset="0"/>
              </a:rPr>
              <a:t>Role</a:t>
            </a:r>
          </a:p>
          <a:p>
            <a:pPr eaLnBrk="1" hangingPunct="1">
              <a:buFont typeface="Wingdings" panose="05000000000000000000" pitchFamily="2" charset="2"/>
              <a:buChar char="§"/>
            </a:pPr>
            <a:r>
              <a:rPr lang="en-US" altLang="en-US"/>
              <a:t>To bring awareness of military-connected students </a:t>
            </a:r>
            <a:endParaRPr lang="en-US" altLang="en-US" sz="2800"/>
          </a:p>
          <a:p>
            <a:pPr eaLnBrk="1" hangingPunct="1">
              <a:buFont typeface="Wingdings" panose="05000000000000000000" pitchFamily="2" charset="2"/>
              <a:buChar char="§"/>
            </a:pPr>
            <a:r>
              <a:rPr lang="en-US" altLang="en-US"/>
              <a:t>To serve as the link among the school, military families,  community, and district’s liaison</a:t>
            </a:r>
            <a:r>
              <a:rPr lang="en-US" altLang="en-US" b="1"/>
              <a:t> </a:t>
            </a:r>
          </a:p>
          <a:p>
            <a:pPr eaLnBrk="1" hangingPunct="1">
              <a:buFont typeface="Wingdings" panose="05000000000000000000" pitchFamily="2" charset="2"/>
              <a:buChar char="§"/>
            </a:pPr>
            <a:r>
              <a:rPr lang="en-US" altLang="en-US"/>
              <a:t>Help implement programs and practices to support military-connected students</a:t>
            </a:r>
            <a:r>
              <a:rPr lang="en-US" altLang="en-US" b="1"/>
              <a:t> </a:t>
            </a:r>
            <a:r>
              <a:rPr lang="en-US" altLang="en-US"/>
              <a:t>and families </a:t>
            </a:r>
            <a:endParaRPr lang="en-US" altLang="en-US" sz="2800"/>
          </a:p>
          <a:p>
            <a:pPr eaLnBrk="1" hangingPunct="1"/>
            <a:endParaRPr lang="en-US" altLang="en-US" sz="2800"/>
          </a:p>
          <a:p>
            <a:pPr eaLnBrk="1" hangingPunct="1">
              <a:buFont typeface="Arial" panose="020B0604020202020204" pitchFamily="34" charset="0"/>
              <a:buNone/>
            </a:pPr>
            <a:endParaRPr lang="en-US" altLang="en-US" sz="2800"/>
          </a:p>
        </p:txBody>
      </p:sp>
      <p:grpSp>
        <p:nvGrpSpPr>
          <p:cNvPr id="5124" name="Group 27">
            <a:extLst>
              <a:ext uri="{FF2B5EF4-FFF2-40B4-BE49-F238E27FC236}">
                <a16:creationId xmlns:a16="http://schemas.microsoft.com/office/drawing/2014/main" id="{1D16B0C9-FC2F-49DB-98F3-1534BCD4D031}"/>
              </a:ext>
            </a:extLst>
          </p:cNvPr>
          <p:cNvGrpSpPr>
            <a:grpSpLocks/>
          </p:cNvGrpSpPr>
          <p:nvPr/>
        </p:nvGrpSpPr>
        <p:grpSpPr bwMode="auto">
          <a:xfrm>
            <a:off x="228600" y="152400"/>
            <a:ext cx="8686800" cy="6705600"/>
            <a:chOff x="108765998" y="108753450"/>
            <a:chExt cx="2835554" cy="2857500"/>
          </a:xfrm>
        </p:grpSpPr>
        <p:sp>
          <p:nvSpPr>
            <p:cNvPr id="5126" name="Rectangle 28" hidden="1">
              <a:extLst>
                <a:ext uri="{FF2B5EF4-FFF2-40B4-BE49-F238E27FC236}">
                  <a16:creationId xmlns:a16="http://schemas.microsoft.com/office/drawing/2014/main" id="{056FA79C-BB19-4CA7-8EC8-7BFFDA98C607}"/>
                </a:ext>
              </a:extLst>
            </p:cNvPr>
            <p:cNvSpPr>
              <a:spLocks noChangeArrowheads="1"/>
            </p:cNvSpPr>
            <p:nvPr/>
          </p:nvSpPr>
          <p:spPr bwMode="auto">
            <a:xfrm>
              <a:off x="108765998" y="108753450"/>
              <a:ext cx="2835554" cy="285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5127" name="Group 29">
              <a:extLst>
                <a:ext uri="{FF2B5EF4-FFF2-40B4-BE49-F238E27FC236}">
                  <a16:creationId xmlns:a16="http://schemas.microsoft.com/office/drawing/2014/main" id="{1733BCB8-5CD6-446B-B138-2BC224AA4F3F}"/>
                </a:ext>
              </a:extLst>
            </p:cNvPr>
            <p:cNvGrpSpPr>
              <a:grpSpLocks/>
            </p:cNvGrpSpPr>
            <p:nvPr/>
          </p:nvGrpSpPr>
          <p:grpSpPr bwMode="auto">
            <a:xfrm>
              <a:off x="108765998" y="108753450"/>
              <a:ext cx="2835554" cy="2857500"/>
              <a:chOff x="108765998" y="108753450"/>
              <a:chExt cx="2835554" cy="2857500"/>
            </a:xfrm>
          </p:grpSpPr>
          <p:sp>
            <p:nvSpPr>
              <p:cNvPr id="5128" name="Rectangle 30">
                <a:extLst>
                  <a:ext uri="{FF2B5EF4-FFF2-40B4-BE49-F238E27FC236}">
                    <a16:creationId xmlns:a16="http://schemas.microsoft.com/office/drawing/2014/main" id="{27CD896A-E7C0-4489-B3ED-5B2D8F58C603}"/>
                  </a:ext>
                </a:extLst>
              </p:cNvPr>
              <p:cNvSpPr>
                <a:spLocks noChangeArrowheads="1"/>
              </p:cNvSpPr>
              <p:nvPr/>
            </p:nvSpPr>
            <p:spPr bwMode="auto">
              <a:xfrm>
                <a:off x="108859478" y="111243557"/>
                <a:ext cx="2648594" cy="244929"/>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29" name="Rectangle 31">
                <a:extLst>
                  <a:ext uri="{FF2B5EF4-FFF2-40B4-BE49-F238E27FC236}">
                    <a16:creationId xmlns:a16="http://schemas.microsoft.com/office/drawing/2014/main" id="{B2EE6499-EF15-4922-A8CE-AED86DB04413}"/>
                  </a:ext>
                </a:extLst>
              </p:cNvPr>
              <p:cNvSpPr>
                <a:spLocks noChangeArrowheads="1"/>
              </p:cNvSpPr>
              <p:nvPr/>
            </p:nvSpPr>
            <p:spPr bwMode="auto">
              <a:xfrm>
                <a:off x="108765998" y="108753450"/>
                <a:ext cx="2835554" cy="2857500"/>
              </a:xfrm>
              <a:prstGeom prst="rect">
                <a:avLst/>
              </a:prstGeom>
              <a:noFill/>
              <a:ln w="76200" algn="in">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30" name="Rectangle 32">
                <a:extLst>
                  <a:ext uri="{FF2B5EF4-FFF2-40B4-BE49-F238E27FC236}">
                    <a16:creationId xmlns:a16="http://schemas.microsoft.com/office/drawing/2014/main" id="{77369371-945D-4A68-8805-0DB828D9522B}"/>
                  </a:ext>
                </a:extLst>
              </p:cNvPr>
              <p:cNvSpPr>
                <a:spLocks noChangeArrowheads="1"/>
              </p:cNvSpPr>
              <p:nvPr/>
            </p:nvSpPr>
            <p:spPr bwMode="auto">
              <a:xfrm>
                <a:off x="108859478" y="111134700"/>
                <a:ext cx="2648594" cy="8164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5125" name="WordArt 34">
            <a:extLst>
              <a:ext uri="{FF2B5EF4-FFF2-40B4-BE49-F238E27FC236}">
                <a16:creationId xmlns:a16="http://schemas.microsoft.com/office/drawing/2014/main" id="{0EFFC30E-BF98-4C02-A550-4DD2D051272C}"/>
              </a:ext>
            </a:extLst>
          </p:cNvPr>
          <p:cNvSpPr>
            <a:spLocks noChangeArrowheads="1" noChangeShapeType="1" noTextEdit="1"/>
          </p:cNvSpPr>
          <p:nvPr/>
        </p:nvSpPr>
        <p:spPr bwMode="auto">
          <a:xfrm>
            <a:off x="1828800" y="6096000"/>
            <a:ext cx="5791200" cy="685800"/>
          </a:xfrm>
          <a:prstGeom prst="rect">
            <a:avLst/>
          </a:prstGeom>
        </p:spPr>
        <p:txBody>
          <a:bodyPr wrap="none" fromWordArt="1">
            <a:prstTxWarp prst="textPlain">
              <a:avLst>
                <a:gd name="adj" fmla="val 50000"/>
              </a:avLst>
            </a:prstTxWarp>
          </a:bodyPr>
          <a:lstStyle/>
          <a:p>
            <a:pPr algn="ctr"/>
            <a:endParaRPr lang="en-US" sz="2800" b="1" kern="10">
              <a:ln w="6350">
                <a:solidFill>
                  <a:srgbClr val="D8D8D8"/>
                </a:solidFill>
                <a:round/>
                <a:headEnd/>
                <a:tailEnd/>
              </a:ln>
              <a:solidFill>
                <a:srgbClr val="FFFFFF"/>
              </a:solidFill>
              <a:effectLst>
                <a:outerShdw dist="29783" dir="1514402" algn="ctr" rotWithShape="0">
                  <a:srgbClr val="000000">
                    <a:alpha val="50000"/>
                  </a:srgbClr>
                </a:outerShdw>
              </a:effectLst>
              <a:latin typeface="Arial Black" panose="020B0A04020102020204" pitchFamily="34" charset="0"/>
            </a:endParaRPr>
          </a:p>
        </p:txBody>
      </p:sp>
      <p:pic>
        <p:nvPicPr>
          <p:cNvPr id="3" name="Audio 2">
            <a:hlinkClick r:id="" action="ppaction://media"/>
            <a:extLst>
              <a:ext uri="{FF2B5EF4-FFF2-40B4-BE49-F238E27FC236}">
                <a16:creationId xmlns:a16="http://schemas.microsoft.com/office/drawing/2014/main" id="{10BCDFF6-6507-436C-9CFF-E02BD0B08F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86651620"/>
      </p:ext>
    </p:extLst>
  </p:cSld>
  <p:clrMapOvr>
    <a:masterClrMapping/>
  </p:clrMapOvr>
  <p:transition spd="slow" advTm="6641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340FD2E0-6690-486E-9477-8A4D110FE6C6}"/>
              </a:ext>
            </a:extLst>
          </p:cNvPr>
          <p:cNvSpPr>
            <a:spLocks noGrp="1"/>
          </p:cNvSpPr>
          <p:nvPr>
            <p:ph type="title"/>
          </p:nvPr>
        </p:nvSpPr>
        <p:spPr>
          <a:xfrm>
            <a:off x="514350" y="152400"/>
            <a:ext cx="8305800" cy="1143000"/>
          </a:xfrm>
        </p:spPr>
        <p:txBody>
          <a:bodyPr/>
          <a:lstStyle/>
          <a:p>
            <a:pPr eaLnBrk="1" hangingPunct="1"/>
            <a:r>
              <a:rPr lang="en-US" altLang="en-US" sz="2800">
                <a:solidFill>
                  <a:schemeClr val="tx2"/>
                </a:solidFill>
                <a:latin typeface="Arial Black" panose="020B0A04020102020204" pitchFamily="34" charset="0"/>
              </a:rPr>
              <a:t>Military Impact </a:t>
            </a:r>
            <a:r>
              <a:rPr lang="en-US" altLang="en-US" sz="1800">
                <a:solidFill>
                  <a:srgbClr val="FF0000"/>
                </a:solidFill>
                <a:latin typeface="Arial Black" panose="020B0A04020102020204" pitchFamily="34" charset="0"/>
              </a:rPr>
              <a:t>(*Largest Culture*) </a:t>
            </a:r>
            <a:endParaRPr lang="en-US" altLang="en-US" sz="2800">
              <a:solidFill>
                <a:srgbClr val="FF0000"/>
              </a:solidFill>
              <a:latin typeface="Arial Black" panose="020B0A04020102020204" pitchFamily="34" charset="0"/>
            </a:endParaRPr>
          </a:p>
        </p:txBody>
      </p:sp>
      <p:sp>
        <p:nvSpPr>
          <p:cNvPr id="7171" name="Content Placeholder 2">
            <a:extLst>
              <a:ext uri="{FF2B5EF4-FFF2-40B4-BE49-F238E27FC236}">
                <a16:creationId xmlns:a16="http://schemas.microsoft.com/office/drawing/2014/main" id="{32750F4E-50E3-4997-9AFC-0D5F405BAAEC}"/>
              </a:ext>
            </a:extLst>
          </p:cNvPr>
          <p:cNvSpPr>
            <a:spLocks noGrp="1"/>
          </p:cNvSpPr>
          <p:nvPr>
            <p:ph idx="1"/>
          </p:nvPr>
        </p:nvSpPr>
        <p:spPr>
          <a:xfrm>
            <a:off x="514350" y="1493838"/>
            <a:ext cx="8077200" cy="4525962"/>
          </a:xfrm>
        </p:spPr>
        <p:txBody>
          <a:bodyPr/>
          <a:lstStyle/>
          <a:p>
            <a:pPr eaLnBrk="1" hangingPunct="1">
              <a:lnSpc>
                <a:spcPct val="150000"/>
              </a:lnSpc>
              <a:buFont typeface="Wingdings" panose="05000000000000000000" pitchFamily="2" charset="2"/>
              <a:buChar char="Ø"/>
            </a:pPr>
            <a:r>
              <a:rPr lang="en-US" altLang="en-US" sz="2400" b="1" dirty="0">
                <a:latin typeface="Times New Roman" panose="02020603050405020304" pitchFamily="18" charset="0"/>
                <a:cs typeface="Times New Roman" panose="02020603050405020304" pitchFamily="18" charset="0"/>
              </a:rPr>
              <a:t>CCS Enrollment </a:t>
            </a:r>
            <a:r>
              <a:rPr lang="en-US" altLang="en-US" sz="2400" dirty="0">
                <a:latin typeface="Times New Roman" panose="02020603050405020304" pitchFamily="18" charset="0"/>
                <a:cs typeface="Times New Roman" panose="02020603050405020304" pitchFamily="18" charset="0"/>
              </a:rPr>
              <a:t>= Over 51,000 students     </a:t>
            </a:r>
          </a:p>
          <a:p>
            <a:pPr eaLnBrk="1" hangingPunct="1">
              <a:lnSpc>
                <a:spcPct val="150000"/>
              </a:lnSpc>
              <a:buFont typeface="Wingdings" panose="05000000000000000000" pitchFamily="2" charset="2"/>
              <a:buChar char="Ø"/>
            </a:pPr>
            <a:r>
              <a:rPr lang="en-US" altLang="en-US" sz="2400" b="1" dirty="0">
                <a:latin typeface="Times New Roman" panose="02020603050405020304" pitchFamily="18" charset="0"/>
                <a:cs typeface="Times New Roman" panose="02020603050405020304" pitchFamily="18" charset="0"/>
              </a:rPr>
              <a:t>CCS Military Connected-Students </a:t>
            </a:r>
            <a:r>
              <a:rPr lang="en-US" altLang="en-US" sz="2400" dirty="0">
                <a:latin typeface="Times New Roman" panose="02020603050405020304" pitchFamily="18" charset="0"/>
                <a:cs typeface="Times New Roman" panose="02020603050405020304" pitchFamily="18" charset="0"/>
              </a:rPr>
              <a:t>= Over 15,100 (29.6%)</a:t>
            </a:r>
          </a:p>
          <a:p>
            <a:pPr eaLnBrk="1" hangingPunct="1">
              <a:lnSpc>
                <a:spcPct val="150000"/>
              </a:lnSpc>
              <a:buFont typeface="Wingdings" panose="05000000000000000000" pitchFamily="2" charset="2"/>
              <a:buChar char="Ø"/>
            </a:pPr>
            <a:r>
              <a:rPr lang="en-US" altLang="en-US" sz="2400" b="1" dirty="0">
                <a:solidFill>
                  <a:srgbClr val="FF0000"/>
                </a:solidFill>
                <a:latin typeface="Times New Roman" panose="02020603050405020304" pitchFamily="18" charset="0"/>
                <a:cs typeface="Times New Roman" panose="02020603050405020304" pitchFamily="18" charset="0"/>
              </a:rPr>
              <a:t>Douglas Byrd High School = </a:t>
            </a:r>
            <a:r>
              <a:rPr lang="en-US" altLang="en-US" sz="1800" b="1" u="sng" dirty="0">
                <a:solidFill>
                  <a:srgbClr val="FF0000"/>
                </a:solidFill>
                <a:latin typeface="Times New Roman" panose="02020603050405020304" pitchFamily="18" charset="0"/>
                <a:cs typeface="Times New Roman" panose="02020603050405020304" pitchFamily="18" charset="0"/>
              </a:rPr>
              <a:t>_123 out of 988__</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( 12.4%)</a:t>
            </a:r>
          </a:p>
          <a:p>
            <a:pPr eaLnBrk="1" hangingPunct="1">
              <a:lnSpc>
                <a:spcPct val="150000"/>
              </a:lnSpc>
              <a:buFont typeface="Wingdings" panose="05000000000000000000" pitchFamily="2" charset="2"/>
              <a:buChar char="Ø"/>
            </a:pPr>
            <a:r>
              <a:rPr lang="en-US" altLang="en-US" sz="2400" b="1" dirty="0">
                <a:latin typeface="Times New Roman" panose="02020603050405020304" pitchFamily="18" charset="0"/>
                <a:cs typeface="Times New Roman" panose="02020603050405020304" pitchFamily="18" charset="0"/>
              </a:rPr>
              <a:t>Major Military Installations</a:t>
            </a:r>
          </a:p>
          <a:p>
            <a:pPr lvl="1" eaLnBrk="1" hangingPunct="1">
              <a:lnSpc>
                <a:spcPct val="150000"/>
              </a:lnSpc>
              <a:buFont typeface="Wingdings" panose="05000000000000000000" pitchFamily="2" charset="2"/>
              <a:buChar char="ü"/>
            </a:pPr>
            <a:r>
              <a:rPr lang="en-US" altLang="en-US" sz="2000" dirty="0">
                <a:latin typeface="Times New Roman" panose="02020603050405020304" pitchFamily="18" charset="0"/>
                <a:cs typeface="Times New Roman" panose="02020603050405020304" pitchFamily="18" charset="0"/>
              </a:rPr>
              <a:t>Ft. Bragg &amp; Pope AAF </a:t>
            </a:r>
          </a:p>
          <a:p>
            <a:pPr eaLnBrk="1" hangingPunct="1">
              <a:lnSpc>
                <a:spcPct val="150000"/>
              </a:lnSpc>
              <a:buFont typeface="Wingdings" panose="05000000000000000000" pitchFamily="2" charset="2"/>
              <a:buChar char="Ø"/>
            </a:pP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Assigned Schools for Students From Ft. Bragg</a:t>
            </a:r>
          </a:p>
          <a:p>
            <a:pPr lvl="1" eaLnBrk="1" hangingPunct="1">
              <a:lnSpc>
                <a:spcPct val="150000"/>
              </a:lnSpc>
              <a:buFont typeface="Wingdings" panose="05000000000000000000" pitchFamily="2" charset="2"/>
              <a:buChar char="ü"/>
            </a:pPr>
            <a:r>
              <a:rPr lang="en-US" altLang="en-US" sz="2000" dirty="0">
                <a:latin typeface="Times New Roman" panose="02020603050405020304" pitchFamily="18" charset="0"/>
                <a:cs typeface="Times New Roman" panose="02020603050405020304" pitchFamily="18" charset="0"/>
              </a:rPr>
              <a:t> E.E. Smith &amp; W.T. Brown </a:t>
            </a:r>
          </a:p>
          <a:p>
            <a:pPr eaLnBrk="1" hangingPunct="1"/>
            <a:endParaRPr lang="en-US" altLang="en-US" sz="2000" dirty="0"/>
          </a:p>
          <a:p>
            <a:pPr eaLnBrk="1" hangingPunct="1">
              <a:buFont typeface="Arial" panose="020B0604020202020204" pitchFamily="34" charset="0"/>
              <a:buNone/>
            </a:pPr>
            <a:endParaRPr lang="en-US" altLang="en-US" sz="2000" dirty="0"/>
          </a:p>
        </p:txBody>
      </p:sp>
      <p:grpSp>
        <p:nvGrpSpPr>
          <p:cNvPr id="7172" name="Group 27">
            <a:extLst>
              <a:ext uri="{FF2B5EF4-FFF2-40B4-BE49-F238E27FC236}">
                <a16:creationId xmlns:a16="http://schemas.microsoft.com/office/drawing/2014/main" id="{E408B09B-478C-4CBC-9762-6D8BD3D1CCBC}"/>
              </a:ext>
            </a:extLst>
          </p:cNvPr>
          <p:cNvGrpSpPr>
            <a:grpSpLocks/>
          </p:cNvGrpSpPr>
          <p:nvPr/>
        </p:nvGrpSpPr>
        <p:grpSpPr bwMode="auto">
          <a:xfrm>
            <a:off x="228600" y="152400"/>
            <a:ext cx="8686800" cy="6705600"/>
            <a:chOff x="108765998" y="108753450"/>
            <a:chExt cx="2835554" cy="2857500"/>
          </a:xfrm>
        </p:grpSpPr>
        <p:sp>
          <p:nvSpPr>
            <p:cNvPr id="7174" name="Rectangle 28" hidden="1">
              <a:extLst>
                <a:ext uri="{FF2B5EF4-FFF2-40B4-BE49-F238E27FC236}">
                  <a16:creationId xmlns:a16="http://schemas.microsoft.com/office/drawing/2014/main" id="{C286BAD3-730E-42DF-8838-AE3BA558BE82}"/>
                </a:ext>
              </a:extLst>
            </p:cNvPr>
            <p:cNvSpPr>
              <a:spLocks noChangeArrowheads="1"/>
            </p:cNvSpPr>
            <p:nvPr/>
          </p:nvSpPr>
          <p:spPr bwMode="auto">
            <a:xfrm>
              <a:off x="108765998" y="108753450"/>
              <a:ext cx="2835554" cy="285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7175" name="Group 29">
              <a:extLst>
                <a:ext uri="{FF2B5EF4-FFF2-40B4-BE49-F238E27FC236}">
                  <a16:creationId xmlns:a16="http://schemas.microsoft.com/office/drawing/2014/main" id="{07E97277-414D-498B-99DD-ED16CADFAA16}"/>
                </a:ext>
              </a:extLst>
            </p:cNvPr>
            <p:cNvGrpSpPr>
              <a:grpSpLocks/>
            </p:cNvGrpSpPr>
            <p:nvPr/>
          </p:nvGrpSpPr>
          <p:grpSpPr bwMode="auto">
            <a:xfrm>
              <a:off x="108765998" y="108753450"/>
              <a:ext cx="2835554" cy="2857500"/>
              <a:chOff x="108765998" y="108753450"/>
              <a:chExt cx="2835554" cy="2857500"/>
            </a:xfrm>
          </p:grpSpPr>
          <p:sp>
            <p:nvSpPr>
              <p:cNvPr id="7176" name="Rectangle 30">
                <a:extLst>
                  <a:ext uri="{FF2B5EF4-FFF2-40B4-BE49-F238E27FC236}">
                    <a16:creationId xmlns:a16="http://schemas.microsoft.com/office/drawing/2014/main" id="{571BBBD8-8689-458C-8F87-166B93745521}"/>
                  </a:ext>
                </a:extLst>
              </p:cNvPr>
              <p:cNvSpPr>
                <a:spLocks noChangeArrowheads="1"/>
              </p:cNvSpPr>
              <p:nvPr/>
            </p:nvSpPr>
            <p:spPr bwMode="auto">
              <a:xfrm>
                <a:off x="108859478" y="111243557"/>
                <a:ext cx="2648594" cy="244929"/>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177" name="Rectangle 31">
                <a:extLst>
                  <a:ext uri="{FF2B5EF4-FFF2-40B4-BE49-F238E27FC236}">
                    <a16:creationId xmlns:a16="http://schemas.microsoft.com/office/drawing/2014/main" id="{84E883AD-16EF-4B35-85D2-3F1365D9DC95}"/>
                  </a:ext>
                </a:extLst>
              </p:cNvPr>
              <p:cNvSpPr>
                <a:spLocks noChangeArrowheads="1"/>
              </p:cNvSpPr>
              <p:nvPr/>
            </p:nvSpPr>
            <p:spPr bwMode="auto">
              <a:xfrm>
                <a:off x="108765998" y="108753450"/>
                <a:ext cx="2835554" cy="2857500"/>
              </a:xfrm>
              <a:prstGeom prst="rect">
                <a:avLst/>
              </a:prstGeom>
              <a:noFill/>
              <a:ln w="76200" algn="in">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178" name="Rectangle 32">
                <a:extLst>
                  <a:ext uri="{FF2B5EF4-FFF2-40B4-BE49-F238E27FC236}">
                    <a16:creationId xmlns:a16="http://schemas.microsoft.com/office/drawing/2014/main" id="{A62EC596-6CB1-444C-81F0-C56DF6ACF5C0}"/>
                  </a:ext>
                </a:extLst>
              </p:cNvPr>
              <p:cNvSpPr>
                <a:spLocks noChangeArrowheads="1"/>
              </p:cNvSpPr>
              <p:nvPr/>
            </p:nvSpPr>
            <p:spPr bwMode="auto">
              <a:xfrm>
                <a:off x="108859478" y="111134700"/>
                <a:ext cx="2648594" cy="8164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7173" name="WordArt 34">
            <a:extLst>
              <a:ext uri="{FF2B5EF4-FFF2-40B4-BE49-F238E27FC236}">
                <a16:creationId xmlns:a16="http://schemas.microsoft.com/office/drawing/2014/main" id="{DE92D6AF-9FF3-407B-8C31-E869405DF956}"/>
              </a:ext>
            </a:extLst>
          </p:cNvPr>
          <p:cNvSpPr>
            <a:spLocks noChangeArrowheads="1" noChangeShapeType="1" noTextEdit="1"/>
          </p:cNvSpPr>
          <p:nvPr/>
        </p:nvSpPr>
        <p:spPr bwMode="auto">
          <a:xfrm>
            <a:off x="1828800" y="6096000"/>
            <a:ext cx="5791200" cy="685800"/>
          </a:xfrm>
          <a:prstGeom prst="rect">
            <a:avLst/>
          </a:prstGeom>
        </p:spPr>
        <p:txBody>
          <a:bodyPr wrap="none" fromWordArt="1">
            <a:prstTxWarp prst="textPlain">
              <a:avLst>
                <a:gd name="adj" fmla="val 50000"/>
              </a:avLst>
            </a:prstTxWarp>
          </a:bodyPr>
          <a:lstStyle/>
          <a:p>
            <a:pPr algn="ctr"/>
            <a:endParaRPr lang="en-US" sz="2800" b="1" kern="10">
              <a:ln w="6350">
                <a:solidFill>
                  <a:srgbClr val="D8D8D8"/>
                </a:solidFill>
                <a:round/>
                <a:headEnd/>
                <a:tailEnd/>
              </a:ln>
              <a:solidFill>
                <a:srgbClr val="FFFFFF"/>
              </a:solidFill>
              <a:effectLst>
                <a:outerShdw dist="29783" dir="1514402" algn="ctr" rotWithShape="0">
                  <a:srgbClr val="000000">
                    <a:alpha val="50000"/>
                  </a:srgbClr>
                </a:outerShdw>
              </a:effectLst>
              <a:latin typeface="Arial Black" panose="020B0A04020102020204" pitchFamily="34" charset="0"/>
            </a:endParaRPr>
          </a:p>
        </p:txBody>
      </p:sp>
      <p:pic>
        <p:nvPicPr>
          <p:cNvPr id="4" name="Audio 3">
            <a:hlinkClick r:id="" action="ppaction://media"/>
            <a:extLst>
              <a:ext uri="{FF2B5EF4-FFF2-40B4-BE49-F238E27FC236}">
                <a16:creationId xmlns:a16="http://schemas.microsoft.com/office/drawing/2014/main" id="{23EF559F-8212-4B65-B5C8-E914B532C8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6618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82D53D32-DB0E-4B74-8DDF-0FE986E0CF1A}"/>
              </a:ext>
            </a:extLst>
          </p:cNvPr>
          <p:cNvSpPr>
            <a:spLocks noGrp="1"/>
          </p:cNvSpPr>
          <p:nvPr>
            <p:ph type="title"/>
          </p:nvPr>
        </p:nvSpPr>
        <p:spPr>
          <a:xfrm>
            <a:off x="514350" y="152400"/>
            <a:ext cx="8305800" cy="1143000"/>
          </a:xfrm>
        </p:spPr>
        <p:txBody>
          <a:bodyPr/>
          <a:lstStyle/>
          <a:p>
            <a:pPr eaLnBrk="1" hangingPunct="1"/>
            <a:r>
              <a:rPr lang="en-US" altLang="en-US" sz="2800">
                <a:solidFill>
                  <a:srgbClr val="FF0000"/>
                </a:solidFill>
                <a:latin typeface="Arial Black" panose="020B0A04020102020204" pitchFamily="34" charset="0"/>
              </a:rPr>
              <a:t>Challenges </a:t>
            </a:r>
          </a:p>
        </p:txBody>
      </p:sp>
      <p:grpSp>
        <p:nvGrpSpPr>
          <p:cNvPr id="9219" name="Group 27">
            <a:extLst>
              <a:ext uri="{FF2B5EF4-FFF2-40B4-BE49-F238E27FC236}">
                <a16:creationId xmlns:a16="http://schemas.microsoft.com/office/drawing/2014/main" id="{2940017B-87BE-44BB-9540-1D9866F71157}"/>
              </a:ext>
            </a:extLst>
          </p:cNvPr>
          <p:cNvGrpSpPr>
            <a:grpSpLocks/>
          </p:cNvGrpSpPr>
          <p:nvPr/>
        </p:nvGrpSpPr>
        <p:grpSpPr bwMode="auto">
          <a:xfrm>
            <a:off x="228600" y="152400"/>
            <a:ext cx="8686800" cy="6705600"/>
            <a:chOff x="108765998" y="108753450"/>
            <a:chExt cx="2835554" cy="2857500"/>
          </a:xfrm>
        </p:grpSpPr>
        <p:sp>
          <p:nvSpPr>
            <p:cNvPr id="9225" name="Rectangle 28" hidden="1">
              <a:extLst>
                <a:ext uri="{FF2B5EF4-FFF2-40B4-BE49-F238E27FC236}">
                  <a16:creationId xmlns:a16="http://schemas.microsoft.com/office/drawing/2014/main" id="{EDCC09C2-B314-4444-885A-FCEC630EFE7F}"/>
                </a:ext>
              </a:extLst>
            </p:cNvPr>
            <p:cNvSpPr>
              <a:spLocks noChangeArrowheads="1"/>
            </p:cNvSpPr>
            <p:nvPr/>
          </p:nvSpPr>
          <p:spPr bwMode="auto">
            <a:xfrm>
              <a:off x="108765998" y="108753450"/>
              <a:ext cx="2835554" cy="285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9226" name="Group 29">
              <a:extLst>
                <a:ext uri="{FF2B5EF4-FFF2-40B4-BE49-F238E27FC236}">
                  <a16:creationId xmlns:a16="http://schemas.microsoft.com/office/drawing/2014/main" id="{D7D3098C-E1FB-4849-8716-3C19FF2813F9}"/>
                </a:ext>
              </a:extLst>
            </p:cNvPr>
            <p:cNvGrpSpPr>
              <a:grpSpLocks/>
            </p:cNvGrpSpPr>
            <p:nvPr/>
          </p:nvGrpSpPr>
          <p:grpSpPr bwMode="auto">
            <a:xfrm>
              <a:off x="108765998" y="108753450"/>
              <a:ext cx="2835554" cy="2857500"/>
              <a:chOff x="108765998" y="108753450"/>
              <a:chExt cx="2835554" cy="2857500"/>
            </a:xfrm>
          </p:grpSpPr>
          <p:sp>
            <p:nvSpPr>
              <p:cNvPr id="9227" name="Rectangle 30">
                <a:extLst>
                  <a:ext uri="{FF2B5EF4-FFF2-40B4-BE49-F238E27FC236}">
                    <a16:creationId xmlns:a16="http://schemas.microsoft.com/office/drawing/2014/main" id="{27929601-BDD8-46A4-AB65-FA4CB446DFDB}"/>
                  </a:ext>
                </a:extLst>
              </p:cNvPr>
              <p:cNvSpPr>
                <a:spLocks noChangeArrowheads="1"/>
              </p:cNvSpPr>
              <p:nvPr/>
            </p:nvSpPr>
            <p:spPr bwMode="auto">
              <a:xfrm>
                <a:off x="108859478" y="111243557"/>
                <a:ext cx="2648594" cy="244929"/>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9228" name="Rectangle 31">
                <a:extLst>
                  <a:ext uri="{FF2B5EF4-FFF2-40B4-BE49-F238E27FC236}">
                    <a16:creationId xmlns:a16="http://schemas.microsoft.com/office/drawing/2014/main" id="{F48EEF81-8776-4208-960D-B80F5EF5D137}"/>
                  </a:ext>
                </a:extLst>
              </p:cNvPr>
              <p:cNvSpPr>
                <a:spLocks noChangeArrowheads="1"/>
              </p:cNvSpPr>
              <p:nvPr/>
            </p:nvSpPr>
            <p:spPr bwMode="auto">
              <a:xfrm>
                <a:off x="108765998" y="108753450"/>
                <a:ext cx="2835554" cy="2857500"/>
              </a:xfrm>
              <a:prstGeom prst="rect">
                <a:avLst/>
              </a:prstGeom>
              <a:noFill/>
              <a:ln w="76200" algn="in">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9229" name="Rectangle 32">
                <a:extLst>
                  <a:ext uri="{FF2B5EF4-FFF2-40B4-BE49-F238E27FC236}">
                    <a16:creationId xmlns:a16="http://schemas.microsoft.com/office/drawing/2014/main" id="{643CEA5B-D2CE-4447-96BB-C196CA96340D}"/>
                  </a:ext>
                </a:extLst>
              </p:cNvPr>
              <p:cNvSpPr>
                <a:spLocks noChangeArrowheads="1"/>
              </p:cNvSpPr>
              <p:nvPr/>
            </p:nvSpPr>
            <p:spPr bwMode="auto">
              <a:xfrm>
                <a:off x="108859478" y="111134700"/>
                <a:ext cx="2648594" cy="8164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9220" name="WordArt 34">
            <a:extLst>
              <a:ext uri="{FF2B5EF4-FFF2-40B4-BE49-F238E27FC236}">
                <a16:creationId xmlns:a16="http://schemas.microsoft.com/office/drawing/2014/main" id="{2E58D9C7-BA2F-4D1D-8078-6C325B004B8F}"/>
              </a:ext>
            </a:extLst>
          </p:cNvPr>
          <p:cNvSpPr>
            <a:spLocks noChangeArrowheads="1" noChangeShapeType="1" noTextEdit="1"/>
          </p:cNvSpPr>
          <p:nvPr/>
        </p:nvSpPr>
        <p:spPr bwMode="auto">
          <a:xfrm>
            <a:off x="1828800" y="6096000"/>
            <a:ext cx="5791200" cy="685800"/>
          </a:xfrm>
          <a:prstGeom prst="rect">
            <a:avLst/>
          </a:prstGeom>
        </p:spPr>
        <p:txBody>
          <a:bodyPr wrap="none" fromWordArt="1">
            <a:prstTxWarp prst="textPlain">
              <a:avLst>
                <a:gd name="adj" fmla="val 50000"/>
              </a:avLst>
            </a:prstTxWarp>
          </a:bodyPr>
          <a:lstStyle/>
          <a:p>
            <a:pPr algn="ctr"/>
            <a:endParaRPr lang="en-US" sz="2800" b="1" kern="10">
              <a:ln w="6350">
                <a:solidFill>
                  <a:srgbClr val="D8D8D8"/>
                </a:solidFill>
                <a:round/>
                <a:headEnd/>
                <a:tailEnd/>
              </a:ln>
              <a:solidFill>
                <a:srgbClr val="FFFFFF"/>
              </a:solidFill>
              <a:effectLst>
                <a:outerShdw dist="29783" dir="1514402" algn="ctr" rotWithShape="0">
                  <a:srgbClr val="000000">
                    <a:alpha val="50000"/>
                  </a:srgbClr>
                </a:outerShdw>
              </a:effectLst>
              <a:latin typeface="Arial Black" panose="020B0A04020102020204" pitchFamily="34" charset="0"/>
            </a:endParaRPr>
          </a:p>
        </p:txBody>
      </p:sp>
      <p:sp>
        <p:nvSpPr>
          <p:cNvPr id="9221" name="Rectangle 3">
            <a:extLst>
              <a:ext uri="{FF2B5EF4-FFF2-40B4-BE49-F238E27FC236}">
                <a16:creationId xmlns:a16="http://schemas.microsoft.com/office/drawing/2014/main" id="{4EB812F9-7DE1-49A1-84D2-885B8EF72D54}"/>
              </a:ext>
            </a:extLst>
          </p:cNvPr>
          <p:cNvSpPr txBox="1">
            <a:spLocks noChangeArrowheads="1"/>
          </p:cNvSpPr>
          <p:nvPr/>
        </p:nvSpPr>
        <p:spPr bwMode="auto">
          <a:xfrm>
            <a:off x="400050" y="1524000"/>
            <a:ext cx="8286750" cy="4297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pPr>
            <a:r>
              <a:rPr lang="en-US" altLang="en-US" sz="3000"/>
              <a:t>Deployments</a:t>
            </a:r>
          </a:p>
          <a:p>
            <a:pPr>
              <a:lnSpc>
                <a:spcPct val="90000"/>
              </a:lnSpc>
            </a:pPr>
            <a:r>
              <a:rPr lang="en-US" altLang="en-US" sz="3000"/>
              <a:t>Loss/Grief</a:t>
            </a:r>
          </a:p>
          <a:p>
            <a:pPr>
              <a:lnSpc>
                <a:spcPct val="90000"/>
              </a:lnSpc>
            </a:pPr>
            <a:r>
              <a:rPr lang="en-US" altLang="en-US" sz="3000"/>
              <a:t>Transition (Schools, Friends, TDY)</a:t>
            </a:r>
          </a:p>
          <a:p>
            <a:pPr>
              <a:lnSpc>
                <a:spcPct val="90000"/>
              </a:lnSpc>
            </a:pPr>
            <a:r>
              <a:rPr lang="en-US" altLang="en-US" sz="3000"/>
              <a:t>Increased stress level for families</a:t>
            </a:r>
          </a:p>
          <a:p>
            <a:pPr>
              <a:lnSpc>
                <a:spcPct val="90000"/>
              </a:lnSpc>
            </a:pPr>
            <a:r>
              <a:rPr lang="en-US" altLang="en-US" sz="3000"/>
              <a:t>Wounded Warriors (Physical, TBI, PTSD)</a:t>
            </a:r>
          </a:p>
          <a:p>
            <a:pPr>
              <a:lnSpc>
                <a:spcPct val="90000"/>
              </a:lnSpc>
            </a:pPr>
            <a:r>
              <a:rPr lang="en-US" altLang="en-US" sz="3000"/>
              <a:t>Distance from military community limits access to resources </a:t>
            </a:r>
          </a:p>
          <a:p>
            <a:pPr>
              <a:lnSpc>
                <a:spcPct val="90000"/>
              </a:lnSpc>
            </a:pPr>
            <a:r>
              <a:rPr lang="en-US" altLang="en-US" sz="3000"/>
              <a:t>Separation from military service (ETS, Medical, Retirement)</a:t>
            </a:r>
          </a:p>
        </p:txBody>
      </p:sp>
      <p:grpSp>
        <p:nvGrpSpPr>
          <p:cNvPr id="9222" name="Group 9">
            <a:extLst>
              <a:ext uri="{FF2B5EF4-FFF2-40B4-BE49-F238E27FC236}">
                <a16:creationId xmlns:a16="http://schemas.microsoft.com/office/drawing/2014/main" id="{1A505574-F5F7-422D-BE65-FE03858B264E}"/>
              </a:ext>
            </a:extLst>
          </p:cNvPr>
          <p:cNvGrpSpPr>
            <a:grpSpLocks/>
          </p:cNvGrpSpPr>
          <p:nvPr/>
        </p:nvGrpSpPr>
        <p:grpSpPr bwMode="auto">
          <a:xfrm>
            <a:off x="5562600" y="1066800"/>
            <a:ext cx="3257550" cy="2133600"/>
            <a:chOff x="2546" y="240"/>
            <a:chExt cx="2878" cy="1536"/>
          </a:xfrm>
        </p:grpSpPr>
        <p:pic>
          <p:nvPicPr>
            <p:cNvPr id="9223" name="Picture 6" descr="Military Child #33">
              <a:extLst>
                <a:ext uri="{FF2B5EF4-FFF2-40B4-BE49-F238E27FC236}">
                  <a16:creationId xmlns:a16="http://schemas.microsoft.com/office/drawing/2014/main" id="{FF4ECC3D-5DE5-475E-8D52-C57792CBF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240"/>
              <a:ext cx="2208"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5" descr="Challenge #1">
              <a:extLst>
                <a:ext uri="{FF2B5EF4-FFF2-40B4-BE49-F238E27FC236}">
                  <a16:creationId xmlns:a16="http://schemas.microsoft.com/office/drawing/2014/main" id="{1F8B41D1-91CE-4F1D-B261-7279064BA1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50241">
              <a:off x="2546" y="240"/>
              <a:ext cx="718"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Audio 3">
            <a:hlinkClick r:id="" action="ppaction://media"/>
            <a:extLst>
              <a:ext uri="{FF2B5EF4-FFF2-40B4-BE49-F238E27FC236}">
                <a16:creationId xmlns:a16="http://schemas.microsoft.com/office/drawing/2014/main" id="{D2981015-F8E8-401D-BF74-C53602B981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3242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373" x="430213" y="1690688"/>
          <p14:tracePt t="1377" x="422275" y="1682750"/>
          <p14:tracePt t="1417" x="414338" y="1682750"/>
          <p14:tracePt t="2686" x="414338" y="1674813"/>
          <p14:tracePt t="17473" x="414338" y="1682750"/>
          <p14:tracePt t="17477" x="414338" y="1690688"/>
          <p14:tracePt t="17489" x="414338" y="1698625"/>
          <p14:tracePt t="17494" x="406400" y="1698625"/>
          <p14:tracePt t="17517" x="406400" y="1706563"/>
          <p14:tracePt t="17530" x="406400" y="1714500"/>
          <p14:tracePt t="17549" x="406400" y="1722438"/>
          <p14:tracePt t="17553" x="406400" y="1730375"/>
          <p14:tracePt t="17581" x="406400" y="1738313"/>
          <p14:tracePt t="17593" x="406400" y="1746250"/>
          <p14:tracePt t="17605" x="398463" y="1746250"/>
          <p14:tracePt t="17613" x="398463" y="1754188"/>
          <p14:tracePt t="17617" x="398463" y="1762125"/>
          <p14:tracePt t="17646" x="398463" y="1770063"/>
          <p14:tracePt t="17662" x="398463" y="1778000"/>
          <p14:tracePt t="17696" x="398463" y="1785938"/>
          <p14:tracePt t="17704" x="398463" y="1793875"/>
          <p14:tracePt t="17733" x="398463" y="1801813"/>
          <p14:tracePt t="17752" x="398463" y="1809750"/>
          <p14:tracePt t="17773" x="398463" y="1817688"/>
          <p14:tracePt t="17780" x="398463" y="1825625"/>
          <p14:tracePt t="17801" x="398463" y="1833563"/>
          <p14:tracePt t="17817" x="398463" y="1841500"/>
          <p14:tracePt t="17833" x="398463" y="1857375"/>
          <p14:tracePt t="17848" x="398463" y="1865313"/>
          <p14:tracePt t="17868" x="398463" y="1881188"/>
          <p14:tracePt t="17885" x="398463" y="1890713"/>
          <p14:tracePt t="17891" x="398463" y="1906588"/>
          <p14:tracePt t="17896" x="398463" y="1914525"/>
          <p14:tracePt t="17907" x="398463" y="1922463"/>
          <p14:tracePt t="17916" x="398463" y="1930400"/>
          <p14:tracePt t="17919" x="398463" y="1946275"/>
          <p14:tracePt t="17940" x="398463" y="1954213"/>
          <p14:tracePt t="17944" x="398463" y="1962150"/>
          <p14:tracePt t="17957" x="398463" y="1970088"/>
          <p14:tracePt t="17964" x="398463" y="1978025"/>
          <p14:tracePt t="17967" x="398463" y="1985963"/>
          <p14:tracePt t="17980" x="398463" y="1993900"/>
          <p14:tracePt t="17996" x="398463" y="2001838"/>
          <p14:tracePt t="18016" x="398463" y="2009775"/>
          <p14:tracePt t="18032" x="398463" y="2017713"/>
          <p14:tracePt t="18073" x="398463" y="2025650"/>
          <p14:tracePt t="18097" x="398463" y="2033588"/>
          <p14:tracePt t="18117" x="390525" y="2041525"/>
          <p14:tracePt t="18133" x="390525" y="2049463"/>
          <p14:tracePt t="18141" x="390525" y="2057400"/>
          <p14:tracePt t="18146" x="390525" y="2065338"/>
          <p14:tracePt t="18165" x="390525" y="2081213"/>
          <p14:tracePt t="18181" x="390525" y="2089150"/>
          <p14:tracePt t="18205" x="390525" y="2097088"/>
          <p14:tracePt t="18261" x="390525" y="2105025"/>
          <p14:tracePt t="18269" x="390525" y="2112963"/>
          <p14:tracePt t="18289" x="390525" y="2120900"/>
          <p14:tracePt t="18313" x="390525" y="2128838"/>
          <p14:tracePt t="18349" x="390525" y="2136775"/>
          <p14:tracePt t="18363" x="390525" y="2144713"/>
          <p14:tracePt t="18417" x="390525" y="2152650"/>
          <p14:tracePt t="18469" x="390525" y="2160588"/>
          <p14:tracePt t="18485" x="390525" y="2168525"/>
          <p14:tracePt t="18496" x="390525" y="2176463"/>
          <p14:tracePt t="18500" x="390525" y="2184400"/>
          <p14:tracePt t="18521" x="390525" y="2192338"/>
          <p14:tracePt t="18541" x="390525" y="2200275"/>
          <p14:tracePt t="18547" x="390525" y="2208213"/>
          <p14:tracePt t="18557" x="390525" y="2216150"/>
          <p14:tracePt t="18580" x="390525" y="2224088"/>
          <p14:tracePt t="18601" x="390525" y="2233613"/>
          <p14:tracePt t="18617" x="382588" y="2233613"/>
          <p14:tracePt t="18625" x="382588" y="2241550"/>
          <p14:tracePt t="18637" x="382588" y="2249488"/>
          <p14:tracePt t="18647" x="382588" y="2265363"/>
          <p14:tracePt t="18653" x="382588" y="2273300"/>
          <p14:tracePt t="18658" x="382588" y="2281238"/>
          <p14:tracePt t="18673" x="382588" y="2297113"/>
          <p14:tracePt t="18685" x="382588" y="2305050"/>
          <p14:tracePt t="18696" x="382588" y="2312988"/>
          <p14:tracePt t="18709" x="382588" y="2320925"/>
          <p14:tracePt t="18725" x="382588" y="2328863"/>
          <p14:tracePt t="18749" x="382588" y="2336800"/>
          <p14:tracePt t="18773" x="382588" y="2344738"/>
          <p14:tracePt t="18797" x="382588" y="2352675"/>
          <p14:tracePt t="18833" x="382588" y="2360613"/>
          <p14:tracePt t="18853" x="382588" y="2368550"/>
          <p14:tracePt t="18873" x="382588" y="2376488"/>
          <p14:tracePt t="18889" x="382588" y="2384425"/>
          <p14:tracePt t="18905" x="382588" y="2392363"/>
          <p14:tracePt t="18925" x="382588" y="2400300"/>
          <p14:tracePt t="18937" x="382588" y="2408238"/>
          <p14:tracePt t="18949" x="382588" y="2416175"/>
          <p14:tracePt t="18973" x="374650" y="2424113"/>
          <p14:tracePt t="19001" x="374650" y="2432050"/>
          <p14:tracePt t="19029" x="374650" y="2439988"/>
          <p14:tracePt t="19069" x="374650" y="2447925"/>
          <p14:tracePt t="19085" x="374650" y="2455863"/>
          <p14:tracePt t="19118" x="374650" y="2463800"/>
          <p14:tracePt t="19133" x="374650" y="2471738"/>
          <p14:tracePt t="19153" x="366713" y="2479675"/>
          <p14:tracePt t="19169" x="366713" y="2487613"/>
          <p14:tracePt t="19201" x="366713" y="2495550"/>
          <p14:tracePt t="19225" x="366713" y="2503488"/>
          <p14:tracePt t="19257" x="366713" y="2511425"/>
          <p14:tracePt t="19269" x="358775" y="2519363"/>
          <p14:tracePt t="19285" x="358775" y="2527300"/>
          <p14:tracePt t="19301" x="350838" y="2527300"/>
          <p14:tracePt t="19306" x="350838" y="2535238"/>
          <p14:tracePt t="19325" x="350838" y="2543175"/>
          <p14:tracePt t="19337" x="350838" y="2551113"/>
          <p14:tracePt t="19389" x="350838" y="2559050"/>
          <p14:tracePt t="19409" x="342900" y="2559050"/>
          <p14:tracePt t="19421" x="342900" y="2566988"/>
          <p14:tracePt t="19437" x="342900" y="2576513"/>
          <p14:tracePt t="19447" x="342900" y="2584450"/>
          <p14:tracePt t="19449" x="342900" y="2592388"/>
          <p14:tracePt t="19473" x="342900" y="2600325"/>
          <p14:tracePt t="19481" x="342900" y="2608263"/>
          <p14:tracePt t="19501" x="342900" y="2616200"/>
          <p14:tracePt t="19533" x="334963" y="2624138"/>
          <p14:tracePt t="19589" x="334963" y="2632075"/>
          <p14:tracePt t="19653" x="334963" y="2640013"/>
          <p14:tracePt t="19693" x="334963" y="2647950"/>
          <p14:tracePt t="19761" x="334963" y="2655888"/>
          <p14:tracePt t="19774" x="327025" y="2655888"/>
          <p14:tracePt t="19780" x="327025" y="2663825"/>
          <p14:tracePt t="19796" x="327025" y="2671763"/>
          <p14:tracePt t="19809" x="327025" y="2679700"/>
          <p14:tracePt t="19821" x="327025" y="2687638"/>
          <p14:tracePt t="19833" x="327025" y="2703513"/>
          <p14:tracePt t="19853" x="327025" y="2711450"/>
          <p14:tracePt t="19873" x="327025" y="2719388"/>
          <p14:tracePt t="19880" x="327025" y="2727325"/>
          <p14:tracePt t="19921" x="327025" y="2735263"/>
          <p14:tracePt t="19941" x="327025" y="2743200"/>
          <p14:tracePt t="19963" x="327025" y="2751138"/>
          <p14:tracePt t="19981" x="327025" y="2759075"/>
          <p14:tracePt t="19989" x="327025" y="2767013"/>
          <p14:tracePt t="20023" x="327025" y="2774950"/>
          <p14:tracePt t="20059" x="327025" y="2782888"/>
          <p14:tracePt t="20064" x="319088" y="2782888"/>
          <p14:tracePt t="20081" x="319088" y="2790825"/>
          <p14:tracePt t="20095" x="319088" y="2798763"/>
          <p14:tracePt t="20105" x="319088" y="2806700"/>
          <p14:tracePt t="20121" x="311150" y="2806700"/>
          <p14:tracePt t="20148" x="311150" y="2814638"/>
          <p14:tracePt t="20173" x="311150" y="2822575"/>
          <p14:tracePt t="20185" x="311150" y="2830513"/>
          <p14:tracePt t="20205" x="311150" y="2838450"/>
          <p14:tracePt t="20221" x="311150" y="2846388"/>
          <p14:tracePt t="20237" x="311150" y="2862263"/>
          <p14:tracePt t="20257" x="311150" y="2870200"/>
          <p14:tracePt t="20279" x="311150" y="2878138"/>
          <p14:tracePt t="20286" x="311150" y="2886075"/>
          <p14:tracePt t="20305" x="311150" y="2894013"/>
          <p14:tracePt t="20321" x="311150" y="2901950"/>
          <p14:tracePt t="20337" x="311150" y="2909888"/>
          <p14:tracePt t="20348" x="311150" y="2927350"/>
          <p14:tracePt t="20363" x="311150" y="2935288"/>
          <p14:tracePt t="20381" x="311150" y="2943225"/>
          <p14:tracePt t="20389" x="311150" y="2951163"/>
          <p14:tracePt t="20417" x="311150" y="2959100"/>
          <p14:tracePt t="20437" x="311150" y="2967038"/>
          <p14:tracePt t="20453" x="311150" y="2974975"/>
          <p14:tracePt t="20473" x="311150" y="2982913"/>
          <p14:tracePt t="20497" x="311150" y="2990850"/>
          <p14:tracePt t="20512" x="311150" y="2998788"/>
          <p14:tracePt t="20522" x="311150" y="3006725"/>
          <p14:tracePt t="20546" x="311150" y="3014663"/>
          <p14:tracePt t="20563" x="311150" y="3022600"/>
          <p14:tracePt t="20585" x="311150" y="3030538"/>
          <p14:tracePt t="20641" x="311150" y="3038475"/>
          <p14:tracePt t="20648" x="311150" y="3046413"/>
          <p14:tracePt t="20665" x="311150" y="3054350"/>
          <p14:tracePt t="20673" x="311150" y="3062288"/>
          <p14:tracePt t="20680" x="311150" y="3070225"/>
          <p14:tracePt t="20696" x="311150" y="3078163"/>
          <p14:tracePt t="20713" x="311150" y="3086100"/>
          <p14:tracePt t="20721" x="311150" y="3094038"/>
          <p14:tracePt t="20733" x="311150" y="3101975"/>
          <p14:tracePt t="20749" x="311150" y="3109913"/>
          <p14:tracePt t="20766" x="311150" y="3117850"/>
          <p14:tracePt t="20780" x="311150" y="3125788"/>
          <p14:tracePt t="20789" x="311150" y="3133725"/>
          <p14:tracePt t="20809" x="311150" y="3141663"/>
          <p14:tracePt t="20837" x="311150" y="3149600"/>
          <p14:tracePt t="20842" x="311150" y="3157538"/>
          <p14:tracePt t="20853" x="311150" y="3173413"/>
          <p14:tracePt t="20858" x="311150" y="3181350"/>
          <p14:tracePt t="20869" x="311150" y="3189288"/>
          <p14:tracePt t="20880" x="311150" y="3205163"/>
          <p14:tracePt t="20898" x="311150" y="3221038"/>
          <p14:tracePt t="20917" x="311150" y="3228975"/>
          <p14:tracePt t="20933" x="311150" y="3236913"/>
          <p14:tracePt t="20953" x="311150" y="3244850"/>
          <p14:tracePt t="20969" x="311150" y="3252788"/>
          <p14:tracePt t="20985" x="311150" y="3262313"/>
          <p14:tracePt t="20994" x="311150" y="3270250"/>
          <p14:tracePt t="21009" x="311150" y="3286125"/>
          <p14:tracePt t="21013" x="311150" y="3294063"/>
          <p14:tracePt t="21029" x="311150" y="3302000"/>
          <p14:tracePt t="21049" x="311150" y="3309938"/>
          <p14:tracePt t="21065" x="311150" y="3317875"/>
          <p14:tracePt t="21085" x="311150" y="3333750"/>
          <p14:tracePt t="21089" x="311150" y="3349625"/>
          <p14:tracePt t="21096" x="311150" y="3357563"/>
          <p14:tracePt t="21109" x="311150" y="3365500"/>
          <p14:tracePt t="21113" x="311150" y="3381375"/>
          <p14:tracePt t="21125" x="311150" y="3397250"/>
          <p14:tracePt t="21130" x="311150" y="3413125"/>
          <p14:tracePt t="21137" x="311150" y="3421063"/>
          <p14:tracePt t="21149" x="311150" y="3429000"/>
          <p14:tracePt t="21153" x="311150" y="3444875"/>
          <p14:tracePt t="21169" x="311150" y="3452813"/>
          <p14:tracePt t="21180" x="311150" y="3460750"/>
          <p14:tracePt t="21194" x="311150" y="3476625"/>
          <p14:tracePt t="21205" x="311150" y="3484563"/>
          <p14:tracePt t="21209" x="311150" y="3492500"/>
          <p14:tracePt t="21217" x="311150" y="3500438"/>
          <p14:tracePt t="21233" x="311150" y="3508375"/>
          <p14:tracePt t="21253" x="311150" y="3516313"/>
          <p14:tracePt t="21273" x="311150" y="3524250"/>
          <p14:tracePt t="21329" x="311150" y="3532188"/>
          <p14:tracePt t="21349" x="311150" y="3540125"/>
          <p14:tracePt t="21369" x="311150" y="3548063"/>
          <p14:tracePt t="21381" x="311150" y="3556000"/>
          <p14:tracePt t="21393" x="311150" y="3563938"/>
          <p14:tracePt t="21409" x="311150" y="3579813"/>
          <p14:tracePt t="21425" x="311150" y="3587750"/>
          <p14:tracePt t="21448" x="311150" y="3605213"/>
          <p14:tracePt t="21463" x="311150" y="3613150"/>
          <p14:tracePt t="21466" x="311150" y="3621088"/>
          <p14:tracePt t="21485" x="311150" y="3636963"/>
          <p14:tracePt t="21491" x="311150" y="3652838"/>
          <p14:tracePt t="21505" x="311150" y="3660775"/>
          <p14:tracePt t="21529" x="311150" y="3668713"/>
          <p14:tracePt t="21541" x="311150" y="3676650"/>
          <p14:tracePt t="21563" x="311150" y="3684588"/>
          <p14:tracePt t="21580" x="311150" y="3692525"/>
          <p14:tracePt t="21596" x="311150" y="3700463"/>
          <p14:tracePt t="21601" x="311150" y="3708400"/>
          <p14:tracePt t="21609" x="311150" y="3716338"/>
          <p14:tracePt t="21625" x="311150" y="3724275"/>
          <p14:tracePt t="21641" x="311150" y="3732213"/>
          <p14:tracePt t="21650" x="311150" y="3740150"/>
          <p14:tracePt t="21665" x="311150" y="3748088"/>
          <p14:tracePt t="21680" x="311150" y="3763963"/>
          <p14:tracePt t="21689" x="311150" y="3771900"/>
          <p14:tracePt t="21709" x="311150" y="3779838"/>
          <p14:tracePt t="21742" x="311150" y="3787775"/>
          <p14:tracePt t="21747" x="311150" y="3795713"/>
          <p14:tracePt t="21780" x="311150" y="3803650"/>
          <p14:tracePt t="21793" x="311150" y="3811588"/>
          <p14:tracePt t="21812" x="311150" y="3819525"/>
          <p14:tracePt t="21822" x="311150" y="3827463"/>
          <p14:tracePt t="21837" x="311150" y="3835400"/>
          <p14:tracePt t="21846" x="311150" y="3851275"/>
          <p14:tracePt t="21853" x="311150" y="3867150"/>
          <p14:tracePt t="21873" x="311150" y="3883025"/>
          <p14:tracePt t="21880" x="311150" y="3890963"/>
          <p14:tracePt t="21885" x="311150" y="3898900"/>
          <p14:tracePt t="21893" x="311150" y="3906838"/>
          <p14:tracePt t="21914" x="311150" y="3914775"/>
          <p14:tracePt t="21917" x="311150" y="3922713"/>
          <p14:tracePt t="21925" x="311150" y="3930650"/>
          <p14:tracePt t="21941" x="311150" y="3938588"/>
          <p14:tracePt t="21979" x="311150" y="3948113"/>
          <p14:tracePt t="21993" x="311150" y="3956050"/>
          <p14:tracePt t="22001" x="311150" y="3963988"/>
          <p14:tracePt t="22018" x="311150" y="3971925"/>
          <p14:tracePt t="22029" x="303213" y="3971925"/>
          <p14:tracePt t="22033" x="303213" y="3979863"/>
          <p14:tracePt t="22049" x="295275" y="3995738"/>
          <p14:tracePt t="22069" x="295275" y="4003675"/>
          <p14:tracePt t="22089" x="295275" y="4011613"/>
          <p14:tracePt t="22109" x="295275" y="4019550"/>
          <p14:tracePt t="22115" x="295275" y="4027488"/>
          <p14:tracePt t="22141" x="295275" y="4035425"/>
          <p14:tracePt t="22150" x="295275" y="4043363"/>
          <p14:tracePt t="22157" x="295275" y="4051300"/>
          <p14:tracePt t="22163" x="295275" y="4059238"/>
          <p14:tracePt t="22173" x="295275" y="4083050"/>
          <p14:tracePt t="22181" x="295275" y="4090988"/>
          <p14:tracePt t="22189" x="303213" y="4090988"/>
          <p14:tracePt t="22197" x="303213" y="4106863"/>
          <p14:tracePt t="22217" x="303213" y="4114800"/>
          <p14:tracePt t="22222" x="303213" y="4122738"/>
          <p14:tracePt t="22233" x="303213" y="4130675"/>
          <p14:tracePt t="22241" x="303213" y="4146550"/>
          <p14:tracePt t="22249" x="303213" y="4154488"/>
          <p14:tracePt t="22257" x="311150" y="4162425"/>
          <p14:tracePt t="22263" x="311150" y="4178300"/>
          <p14:tracePt t="22273" x="311150" y="4202113"/>
          <p14:tracePt t="22285" x="311150" y="4225925"/>
          <p14:tracePt t="22289" x="311150" y="4241800"/>
          <p14:tracePt t="22296" x="311150" y="4265613"/>
          <p14:tracePt t="22305" x="311150" y="4281488"/>
          <p14:tracePt t="22313" x="311150" y="4314825"/>
          <p14:tracePt t="22326" x="311150" y="4330700"/>
          <p14:tracePt t="22331" x="311150" y="4346575"/>
          <p14:tracePt t="22338" x="311150" y="4362450"/>
          <p14:tracePt t="22347" x="311150" y="4370388"/>
          <p14:tracePt t="22354" x="311150" y="4386263"/>
          <p14:tracePt t="22365" x="311150" y="4394200"/>
          <p14:tracePt t="22372" x="311150" y="4402138"/>
          <p14:tracePt t="22381" x="311150" y="4410075"/>
          <p14:tracePt t="22394" x="311150" y="4425950"/>
          <p14:tracePt t="22409" x="311150" y="4433888"/>
          <p14:tracePt t="22417" x="311150" y="4449763"/>
          <p14:tracePt t="22426" x="311150" y="4465638"/>
          <p14:tracePt t="22434" x="311150" y="4473575"/>
          <p14:tracePt t="22442" x="311150" y="4489450"/>
          <p14:tracePt t="22448" x="311150" y="4497388"/>
          <p14:tracePt t="22457" x="311150" y="4505325"/>
          <p14:tracePt t="22469" x="311150" y="4513263"/>
          <p14:tracePt t="22472" x="311150" y="4521200"/>
          <p14:tracePt t="22485" x="319088" y="4529138"/>
          <p14:tracePt t="22489" x="319088" y="4537075"/>
          <p14:tracePt t="22496" x="319088" y="4552950"/>
          <p14:tracePt t="22509" x="319088" y="4560888"/>
          <p14:tracePt t="22525" x="319088" y="4568825"/>
          <p14:tracePt t="22529" x="319088" y="4576763"/>
          <p14:tracePt t="22537" x="319088" y="4584700"/>
          <p14:tracePt t="22553" x="319088" y="4592638"/>
          <p14:tracePt t="22565" x="327025" y="4600575"/>
          <p14:tracePt t="22569" x="327025" y="4608513"/>
          <p14:tracePt t="22589" x="327025" y="4616450"/>
          <p14:tracePt t="22605" x="327025" y="4633913"/>
          <p14:tracePt t="22608" x="327025" y="4649788"/>
          <p14:tracePt t="22629" x="327025" y="4665663"/>
          <p14:tracePt t="22633" x="327025" y="4673600"/>
          <p14:tracePt t="22645" x="327025" y="4681538"/>
          <p14:tracePt t="22648" x="327025" y="4689475"/>
          <p14:tracePt t="23064" x="319088" y="4689475"/>
          <p14:tracePt t="23196" x="311150" y="4697413"/>
          <p14:tracePt t="23203" x="303213" y="4705350"/>
          <p14:tracePt t="23216" x="295275" y="4729163"/>
          <p14:tracePt t="23219" x="279400" y="4760913"/>
          <p14:tracePt t="23232" x="263525" y="4784725"/>
          <p14:tracePt t="23235" x="255588" y="4800600"/>
          <p14:tracePt t="23243" x="247650" y="4816475"/>
          <p14:tracePt t="23256" x="247650" y="4824413"/>
          <p14:tracePt t="23297" x="239713" y="4824413"/>
          <p14:tracePt t="24137" x="239713" y="4832350"/>
          <p14:tracePt t="24146" x="239713" y="4840288"/>
          <p14:tracePt t="24162" x="231775" y="4840288"/>
          <p14:tracePt t="24169" x="231775" y="4848225"/>
          <p14:tracePt t="24209" x="231775" y="4856163"/>
          <p14:tracePt t="24225" x="231775" y="4864100"/>
          <p14:tracePt t="24237" x="231775" y="4872038"/>
          <p14:tracePt t="24257" x="223838" y="4879975"/>
          <p14:tracePt t="24265" x="223838" y="4887913"/>
          <p14:tracePt t="24273" x="223838" y="4895850"/>
          <p14:tracePt t="24341" x="223838" y="4903788"/>
          <p14:tracePt t="24364" x="223838" y="4911725"/>
          <p14:tracePt t="24380" x="223838" y="4927600"/>
          <p14:tracePt t="24393" x="223838" y="4935538"/>
          <p14:tracePt t="24396" x="215900" y="4943475"/>
          <p14:tracePt t="24405" x="207963" y="4951413"/>
          <p14:tracePt t="24421" x="207963" y="4967288"/>
          <p14:tracePt t="24437" x="207963" y="4976813"/>
          <p14:tracePt t="24457" x="207963" y="4984750"/>
          <p14:tracePt t="24473" x="207963" y="4992688"/>
          <p14:tracePt t="24478" x="207963" y="5000625"/>
          <p14:tracePt t="24496" x="200025" y="5000625"/>
          <p14:tracePt t="24501" x="200025" y="5008563"/>
          <p14:tracePt t="24517" x="200025" y="5016500"/>
          <p14:tracePt t="24533" x="192088" y="5024438"/>
          <p14:tracePt t="24541" x="192088" y="5032375"/>
          <p14:tracePt t="24553" x="192088" y="5040313"/>
          <p14:tracePt t="24557" x="184150" y="5048250"/>
          <p14:tracePt t="24569" x="184150" y="5056188"/>
          <p14:tracePt t="24573" x="184150" y="5064125"/>
          <p14:tracePt t="24596" x="184150" y="5080000"/>
          <p14:tracePt t="24609" x="184150" y="5087938"/>
          <p14:tracePt t="24614" x="184150" y="5095875"/>
          <p14:tracePt t="24621" x="174625" y="5103813"/>
          <p14:tracePt t="24640" x="174625" y="5111750"/>
          <p14:tracePt t="24662" x="174625" y="5119688"/>
          <p14:tracePt t="24679" x="174625" y="5127625"/>
          <p14:tracePt t="24689" x="174625" y="5135563"/>
          <p14:tracePt t="24693" x="174625" y="5143500"/>
          <p14:tracePt t="24701" x="174625" y="5151438"/>
          <p14:tracePt t="24712" x="174625" y="5159375"/>
          <p14:tracePt t="24729" x="174625" y="5167313"/>
          <p14:tracePt t="24765" x="174625" y="5175250"/>
          <p14:tracePt t="24773" x="174625" y="5183188"/>
          <p14:tracePt t="24779" x="174625" y="5191125"/>
          <p14:tracePt t="24785" x="184150" y="5199063"/>
          <p14:tracePt t="24796" x="184150" y="5207000"/>
          <p14:tracePt t="24805" x="192088" y="5222875"/>
          <p14:tracePt t="24817" x="192088" y="5230813"/>
          <p14:tracePt t="24825" x="207963" y="5238750"/>
          <p14:tracePt t="24834" x="207963" y="5246688"/>
          <p14:tracePt t="24846" x="215900" y="5246688"/>
          <p14:tracePt t="24849" x="223838" y="5262563"/>
          <p14:tracePt t="24865" x="231775" y="5270500"/>
          <p14:tracePt t="24885" x="231775" y="5286375"/>
          <p14:tracePt t="24892" x="247650" y="5286375"/>
          <p14:tracePt t="24895" x="247650" y="5294313"/>
          <p14:tracePt t="24911" x="255588" y="5294313"/>
          <p14:tracePt t="24924" x="263525" y="5310188"/>
          <p14:tracePt t="24927" x="271463" y="5310188"/>
          <p14:tracePt t="24943" x="279400" y="5319713"/>
          <p14:tracePt t="24952" x="287338" y="5319713"/>
          <p14:tracePt t="25069" x="295275" y="5335588"/>
          <p14:tracePt t="25075" x="311150" y="5335588"/>
          <p14:tracePt t="25085" x="319088" y="5343525"/>
          <p14:tracePt t="25096" x="327025" y="5351463"/>
          <p14:tracePt t="25109" x="342900" y="5359400"/>
          <p14:tracePt t="25245" x="350838" y="5367338"/>
          <p14:tracePt t="25253" x="350838" y="5375275"/>
          <p14:tracePt t="25273" x="358775" y="5383213"/>
          <p14:tracePt t="25289" x="366713" y="5391150"/>
          <p14:tracePt t="25301" x="374650" y="5391150"/>
          <p14:tracePt t="25317" x="374650" y="5399088"/>
          <p14:tracePt t="25425" x="382588" y="5399088"/>
          <p14:tracePt t="25441" x="390525" y="5407025"/>
          <p14:tracePt t="25457" x="398463" y="5414963"/>
          <p14:tracePt t="26169" x="398463" y="5422900"/>
          <p14:tracePt t="26173" x="406400" y="5438775"/>
          <p14:tracePt t="27877" x="414338" y="5438775"/>
          <p14:tracePt t="27905" x="422275" y="5438775"/>
          <p14:tracePt t="27921" x="430213" y="5438775"/>
          <p14:tracePt t="27941" x="438150" y="5438775"/>
          <p14:tracePt t="27945" x="454025" y="5438775"/>
          <p14:tracePt t="27957" x="469900" y="5438775"/>
          <p14:tracePt t="27962" x="485775" y="5430838"/>
          <p14:tracePt t="27969" x="501650" y="5422900"/>
          <p14:tracePt t="27982" x="525463" y="5407025"/>
          <p14:tracePt t="27985" x="550863" y="5391150"/>
          <p14:tracePt t="27997" x="566738" y="5383213"/>
          <p14:tracePt t="28001" x="574675" y="5359400"/>
          <p14:tracePt t="28009" x="590550" y="5351463"/>
          <p14:tracePt t="28021" x="606425" y="5335588"/>
          <p14:tracePt t="28037" x="614363" y="5327650"/>
          <p14:tracePt t="28065" x="598488" y="5327650"/>
          <p14:tracePt t="28079" x="582613" y="5327650"/>
          <p14:tracePt t="28081" x="558800" y="5319713"/>
          <p14:tracePt t="28096" x="533400" y="5319713"/>
          <p14:tracePt t="28105" x="525463" y="5310188"/>
          <p14:tracePt t="28117" x="517525" y="5310188"/>
          <p14:tracePt t="28721" x="525463" y="5310188"/>
          <p14:tracePt t="28725" x="533400" y="5310188"/>
          <p14:tracePt t="28733" x="550863" y="5310188"/>
          <p14:tracePt t="28745" x="566738" y="5310188"/>
          <p14:tracePt t="28747" x="590550" y="5310188"/>
          <p14:tracePt t="28766" x="654050" y="5310188"/>
          <p14:tracePt t="28779" x="701675" y="5302250"/>
          <p14:tracePt t="28781" x="733425" y="5294313"/>
          <p14:tracePt t="28797" x="765175" y="5286375"/>
          <p14:tracePt t="28801" x="781050" y="5278438"/>
          <p14:tracePt t="28810" x="804863" y="5278438"/>
          <p14:tracePt t="28814" x="820738" y="5278438"/>
          <p14:tracePt t="28825" x="836613" y="5262563"/>
          <p14:tracePt t="28831" x="852488" y="5254625"/>
          <p14:tracePt t="28841" x="892175" y="5238750"/>
          <p14:tracePt t="28846" x="917575" y="5199063"/>
          <p14:tracePt t="28853" x="949325" y="5151438"/>
          <p14:tracePt t="28865" x="981075" y="5095875"/>
          <p14:tracePt t="28869" x="1012825" y="5024438"/>
          <p14:tracePt t="28881" x="1036638" y="4967288"/>
          <p14:tracePt t="28885" x="1052513" y="4911725"/>
          <p14:tracePt t="28896" x="1068388" y="4864100"/>
          <p14:tracePt t="28905" x="1084263" y="4832350"/>
          <p14:tracePt t="28909" x="1084263" y="4800600"/>
          <p14:tracePt t="28922" x="1092200" y="4768850"/>
          <p14:tracePt t="28925" x="1092200" y="4752975"/>
          <p14:tracePt t="28933" x="1100138" y="4737100"/>
          <p14:tracePt t="28946" x="1108075" y="4737100"/>
          <p14:tracePt t="28948" x="1116013" y="4729163"/>
          <p14:tracePt t="28965" x="1139825" y="4729163"/>
          <p14:tracePt t="28973" x="1147763" y="4729163"/>
          <p14:tracePt t="29413" x="1171575" y="4729163"/>
          <p14:tracePt t="29421" x="1227138" y="4721225"/>
          <p14:tracePt t="29434" x="1331913" y="4713288"/>
          <p14:tracePt t="29439" x="1498600" y="4713288"/>
          <p14:tracePt t="29453" x="2105025" y="4713288"/>
          <p14:tracePt t="29462" x="2424113" y="4713288"/>
          <p14:tracePt t="29473" x="2725738" y="4713288"/>
          <p14:tracePt t="29479" x="3092450" y="4713288"/>
          <p14:tracePt t="29489" x="3443288" y="4713288"/>
          <p14:tracePt t="29495" x="3810000" y="4713288"/>
          <p14:tracePt t="29505" x="4241800" y="4721225"/>
          <p14:tracePt t="29509" x="4695825" y="4721225"/>
          <p14:tracePt t="29517" x="5253038" y="4713288"/>
          <p14:tracePt t="29529" x="5843588" y="4657725"/>
          <p14:tracePt t="29537" x="6545263" y="4552950"/>
          <p14:tracePt t="29541" x="7246938" y="4449763"/>
          <p14:tracePt t="29553" x="8035925" y="4306888"/>
          <p14:tracePt t="29557" x="8801100" y="41465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87D3A37C-F54F-49DC-B347-0611033D2DF2}"/>
              </a:ext>
            </a:extLst>
          </p:cNvPr>
          <p:cNvSpPr>
            <a:spLocks noGrp="1"/>
          </p:cNvSpPr>
          <p:nvPr>
            <p:ph type="title"/>
          </p:nvPr>
        </p:nvSpPr>
        <p:spPr>
          <a:xfrm>
            <a:off x="514350" y="152400"/>
            <a:ext cx="8305800" cy="1143000"/>
          </a:xfrm>
        </p:spPr>
        <p:txBody>
          <a:bodyPr/>
          <a:lstStyle/>
          <a:p>
            <a:pPr eaLnBrk="1" hangingPunct="1"/>
            <a:r>
              <a:rPr lang="en-US" altLang="en-US" sz="2800">
                <a:solidFill>
                  <a:srgbClr val="FF0000"/>
                </a:solidFill>
                <a:latin typeface="Arial Black" panose="020B0A04020102020204" pitchFamily="34" charset="0"/>
              </a:rPr>
              <a:t>Challenges </a:t>
            </a:r>
          </a:p>
        </p:txBody>
      </p:sp>
      <p:grpSp>
        <p:nvGrpSpPr>
          <p:cNvPr id="11267" name="Group 27">
            <a:extLst>
              <a:ext uri="{FF2B5EF4-FFF2-40B4-BE49-F238E27FC236}">
                <a16:creationId xmlns:a16="http://schemas.microsoft.com/office/drawing/2014/main" id="{D27432AD-216C-491A-8F05-8AE9D9B1698B}"/>
              </a:ext>
            </a:extLst>
          </p:cNvPr>
          <p:cNvGrpSpPr>
            <a:grpSpLocks/>
          </p:cNvGrpSpPr>
          <p:nvPr/>
        </p:nvGrpSpPr>
        <p:grpSpPr bwMode="auto">
          <a:xfrm>
            <a:off x="228600" y="152400"/>
            <a:ext cx="8686800" cy="6705600"/>
            <a:chOff x="108765998" y="108753450"/>
            <a:chExt cx="2835554" cy="2857500"/>
          </a:xfrm>
        </p:grpSpPr>
        <p:sp>
          <p:nvSpPr>
            <p:cNvPr id="11274" name="Rectangle 28" hidden="1">
              <a:extLst>
                <a:ext uri="{FF2B5EF4-FFF2-40B4-BE49-F238E27FC236}">
                  <a16:creationId xmlns:a16="http://schemas.microsoft.com/office/drawing/2014/main" id="{DB42AC3D-E201-42A4-9344-C13279EDEE8E}"/>
                </a:ext>
              </a:extLst>
            </p:cNvPr>
            <p:cNvSpPr>
              <a:spLocks noChangeArrowheads="1"/>
            </p:cNvSpPr>
            <p:nvPr/>
          </p:nvSpPr>
          <p:spPr bwMode="auto">
            <a:xfrm>
              <a:off x="108765998" y="108753450"/>
              <a:ext cx="2835554" cy="285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11275" name="Group 29">
              <a:extLst>
                <a:ext uri="{FF2B5EF4-FFF2-40B4-BE49-F238E27FC236}">
                  <a16:creationId xmlns:a16="http://schemas.microsoft.com/office/drawing/2014/main" id="{98527183-A650-4FB7-BBCD-91D79D9D7764}"/>
                </a:ext>
              </a:extLst>
            </p:cNvPr>
            <p:cNvGrpSpPr>
              <a:grpSpLocks/>
            </p:cNvGrpSpPr>
            <p:nvPr/>
          </p:nvGrpSpPr>
          <p:grpSpPr bwMode="auto">
            <a:xfrm>
              <a:off x="108765998" y="108753450"/>
              <a:ext cx="2835554" cy="2857500"/>
              <a:chOff x="108765998" y="108753450"/>
              <a:chExt cx="2835554" cy="2857500"/>
            </a:xfrm>
          </p:grpSpPr>
          <p:sp>
            <p:nvSpPr>
              <p:cNvPr id="11276" name="Rectangle 30">
                <a:extLst>
                  <a:ext uri="{FF2B5EF4-FFF2-40B4-BE49-F238E27FC236}">
                    <a16:creationId xmlns:a16="http://schemas.microsoft.com/office/drawing/2014/main" id="{247C2171-C8D0-41E7-B004-863335378274}"/>
                  </a:ext>
                </a:extLst>
              </p:cNvPr>
              <p:cNvSpPr>
                <a:spLocks noChangeArrowheads="1"/>
              </p:cNvSpPr>
              <p:nvPr/>
            </p:nvSpPr>
            <p:spPr bwMode="auto">
              <a:xfrm>
                <a:off x="108859478" y="111243557"/>
                <a:ext cx="2648594" cy="244929"/>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1277" name="Rectangle 31">
                <a:extLst>
                  <a:ext uri="{FF2B5EF4-FFF2-40B4-BE49-F238E27FC236}">
                    <a16:creationId xmlns:a16="http://schemas.microsoft.com/office/drawing/2014/main" id="{CDAFA416-6E40-4C02-8DCE-6783CB9431AB}"/>
                  </a:ext>
                </a:extLst>
              </p:cNvPr>
              <p:cNvSpPr>
                <a:spLocks noChangeArrowheads="1"/>
              </p:cNvSpPr>
              <p:nvPr/>
            </p:nvSpPr>
            <p:spPr bwMode="auto">
              <a:xfrm>
                <a:off x="108765998" y="108753450"/>
                <a:ext cx="2835554" cy="2857500"/>
              </a:xfrm>
              <a:prstGeom prst="rect">
                <a:avLst/>
              </a:prstGeom>
              <a:noFill/>
              <a:ln w="76200" algn="in">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1278" name="Rectangle 32">
                <a:extLst>
                  <a:ext uri="{FF2B5EF4-FFF2-40B4-BE49-F238E27FC236}">
                    <a16:creationId xmlns:a16="http://schemas.microsoft.com/office/drawing/2014/main" id="{FE81BB74-692E-4E4F-80D0-0797B8DF9CB5}"/>
                  </a:ext>
                </a:extLst>
              </p:cNvPr>
              <p:cNvSpPr>
                <a:spLocks noChangeArrowheads="1"/>
              </p:cNvSpPr>
              <p:nvPr/>
            </p:nvSpPr>
            <p:spPr bwMode="auto">
              <a:xfrm>
                <a:off x="108859478" y="111134700"/>
                <a:ext cx="2648594" cy="8164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11268" name="WordArt 34">
            <a:extLst>
              <a:ext uri="{FF2B5EF4-FFF2-40B4-BE49-F238E27FC236}">
                <a16:creationId xmlns:a16="http://schemas.microsoft.com/office/drawing/2014/main" id="{7765FB9F-01BA-4A12-A805-0991BEC89674}"/>
              </a:ext>
            </a:extLst>
          </p:cNvPr>
          <p:cNvSpPr>
            <a:spLocks noChangeArrowheads="1" noChangeShapeType="1" noTextEdit="1"/>
          </p:cNvSpPr>
          <p:nvPr/>
        </p:nvSpPr>
        <p:spPr bwMode="auto">
          <a:xfrm>
            <a:off x="1828800" y="6096000"/>
            <a:ext cx="5791200" cy="685800"/>
          </a:xfrm>
          <a:prstGeom prst="rect">
            <a:avLst/>
          </a:prstGeom>
        </p:spPr>
        <p:txBody>
          <a:bodyPr wrap="none" fromWordArt="1">
            <a:prstTxWarp prst="textPlain">
              <a:avLst>
                <a:gd name="adj" fmla="val 50000"/>
              </a:avLst>
            </a:prstTxWarp>
          </a:bodyPr>
          <a:lstStyle/>
          <a:p>
            <a:pPr algn="ctr"/>
            <a:endParaRPr lang="en-US" sz="2800" b="1" kern="10">
              <a:ln w="6350">
                <a:solidFill>
                  <a:srgbClr val="D8D8D8"/>
                </a:solidFill>
                <a:round/>
                <a:headEnd/>
                <a:tailEnd/>
              </a:ln>
              <a:solidFill>
                <a:srgbClr val="FFFFFF"/>
              </a:solidFill>
              <a:effectLst>
                <a:outerShdw dist="29783" dir="1514402" algn="ctr" rotWithShape="0">
                  <a:srgbClr val="000000">
                    <a:alpha val="50000"/>
                  </a:srgbClr>
                </a:outerShdw>
              </a:effectLst>
              <a:latin typeface="Arial Black" panose="020B0A04020102020204" pitchFamily="34" charset="0"/>
            </a:endParaRPr>
          </a:p>
        </p:txBody>
      </p:sp>
      <p:sp>
        <p:nvSpPr>
          <p:cNvPr id="11269" name="Rectangle 7">
            <a:extLst>
              <a:ext uri="{FF2B5EF4-FFF2-40B4-BE49-F238E27FC236}">
                <a16:creationId xmlns:a16="http://schemas.microsoft.com/office/drawing/2014/main" id="{77E5694E-0396-4425-90AD-06C37614DEDD}"/>
              </a:ext>
            </a:extLst>
          </p:cNvPr>
          <p:cNvSpPr>
            <a:spLocks noChangeArrowheads="1"/>
          </p:cNvSpPr>
          <p:nvPr/>
        </p:nvSpPr>
        <p:spPr bwMode="auto">
          <a:xfrm>
            <a:off x="457200" y="6126163"/>
            <a:ext cx="8229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rPr>
              <a:t>      </a:t>
            </a:r>
            <a:r>
              <a:rPr lang="en-US" altLang="en-US" sz="2400" dirty="0">
                <a:latin typeface="Arial" panose="020B0604020202020204" pitchFamily="34" charset="0"/>
                <a:hlinkClick r:id="rId5"/>
              </a:rPr>
              <a:t>http://www.youtube.com/watch?v=KDFXxgz0vHc</a:t>
            </a:r>
            <a:r>
              <a:rPr lang="en-US" altLang="en-US" sz="1800" dirty="0">
                <a:latin typeface="Arial" panose="020B0604020202020204" pitchFamily="34" charset="0"/>
              </a:rPr>
              <a:t> </a:t>
            </a:r>
          </a:p>
        </p:txBody>
      </p:sp>
      <p:pic>
        <p:nvPicPr>
          <p:cNvPr id="11270" name="Picture 6" descr="Military Child #3">
            <a:extLst>
              <a:ext uri="{FF2B5EF4-FFF2-40B4-BE49-F238E27FC236}">
                <a16:creationId xmlns:a16="http://schemas.microsoft.com/office/drawing/2014/main" id="{02FB64AA-B8BF-4153-A112-71D8D94BF7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443038"/>
            <a:ext cx="32766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Your 2019 guide to military pay and benefits">
            <a:extLst>
              <a:ext uri="{FF2B5EF4-FFF2-40B4-BE49-F238E27FC236}">
                <a16:creationId xmlns:a16="http://schemas.microsoft.com/office/drawing/2014/main" id="{C138E025-A1A8-4E76-9849-B144004369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1447800"/>
            <a:ext cx="33528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romising practices for school counselors working with students of ...">
            <a:extLst>
              <a:ext uri="{FF2B5EF4-FFF2-40B4-BE49-F238E27FC236}">
                <a16:creationId xmlns:a16="http://schemas.microsoft.com/office/drawing/2014/main" id="{100608ED-D405-4AC7-B547-04F8246EE8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3679825"/>
            <a:ext cx="3276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2" descr="Deployment - National Military Family Association">
            <a:extLst>
              <a:ext uri="{FF2B5EF4-FFF2-40B4-BE49-F238E27FC236}">
                <a16:creationId xmlns:a16="http://schemas.microsoft.com/office/drawing/2014/main" id="{48FD81BA-4046-40FA-9D67-6921645AF9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3630613"/>
            <a:ext cx="33528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7835B05-D400-4885-8A6D-F3A3D86F73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spd="med" advTm="309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3949F77-4229-453C-AD89-392D6CEEC323}"/>
              </a:ext>
            </a:extLst>
          </p:cNvPr>
          <p:cNvSpPr>
            <a:spLocks noGrp="1"/>
          </p:cNvSpPr>
          <p:nvPr>
            <p:ph type="title"/>
          </p:nvPr>
        </p:nvSpPr>
        <p:spPr>
          <a:xfrm>
            <a:off x="514350" y="152400"/>
            <a:ext cx="8305800" cy="1143000"/>
          </a:xfrm>
        </p:spPr>
        <p:txBody>
          <a:bodyPr/>
          <a:lstStyle/>
          <a:p>
            <a:pPr eaLnBrk="1" hangingPunct="1"/>
            <a:r>
              <a:rPr lang="en-US" altLang="en-US" sz="2800" dirty="0">
                <a:solidFill>
                  <a:srgbClr val="FF0000"/>
                </a:solidFill>
                <a:latin typeface="Arial Black" panose="020B0A04020102020204" pitchFamily="34" charset="0"/>
              </a:rPr>
              <a:t>Our Responsibility …  </a:t>
            </a:r>
          </a:p>
        </p:txBody>
      </p:sp>
      <p:grpSp>
        <p:nvGrpSpPr>
          <p:cNvPr id="13315" name="Group 27">
            <a:extLst>
              <a:ext uri="{FF2B5EF4-FFF2-40B4-BE49-F238E27FC236}">
                <a16:creationId xmlns:a16="http://schemas.microsoft.com/office/drawing/2014/main" id="{DBC07287-B2FE-41C1-B597-8C7BB682EC46}"/>
              </a:ext>
            </a:extLst>
          </p:cNvPr>
          <p:cNvGrpSpPr>
            <a:grpSpLocks/>
          </p:cNvGrpSpPr>
          <p:nvPr/>
        </p:nvGrpSpPr>
        <p:grpSpPr bwMode="auto">
          <a:xfrm>
            <a:off x="228600" y="152400"/>
            <a:ext cx="8686800" cy="6705600"/>
            <a:chOff x="108765998" y="108753450"/>
            <a:chExt cx="2835554" cy="2857500"/>
          </a:xfrm>
        </p:grpSpPr>
        <p:sp>
          <p:nvSpPr>
            <p:cNvPr id="13320" name="Rectangle 28" hidden="1">
              <a:extLst>
                <a:ext uri="{FF2B5EF4-FFF2-40B4-BE49-F238E27FC236}">
                  <a16:creationId xmlns:a16="http://schemas.microsoft.com/office/drawing/2014/main" id="{F1E9F436-234C-40A4-89FB-9654C571F248}"/>
                </a:ext>
              </a:extLst>
            </p:cNvPr>
            <p:cNvSpPr>
              <a:spLocks noChangeArrowheads="1"/>
            </p:cNvSpPr>
            <p:nvPr/>
          </p:nvSpPr>
          <p:spPr bwMode="auto">
            <a:xfrm>
              <a:off x="108765998" y="108753450"/>
              <a:ext cx="2835554" cy="285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13321" name="Group 29">
              <a:extLst>
                <a:ext uri="{FF2B5EF4-FFF2-40B4-BE49-F238E27FC236}">
                  <a16:creationId xmlns:a16="http://schemas.microsoft.com/office/drawing/2014/main" id="{0FC4DE05-88F2-4F00-8F96-4F5C1AE54F90}"/>
                </a:ext>
              </a:extLst>
            </p:cNvPr>
            <p:cNvGrpSpPr>
              <a:grpSpLocks/>
            </p:cNvGrpSpPr>
            <p:nvPr/>
          </p:nvGrpSpPr>
          <p:grpSpPr bwMode="auto">
            <a:xfrm>
              <a:off x="108765998" y="108753450"/>
              <a:ext cx="2835554" cy="2857500"/>
              <a:chOff x="108765998" y="108753450"/>
              <a:chExt cx="2835554" cy="2857500"/>
            </a:xfrm>
          </p:grpSpPr>
          <p:sp>
            <p:nvSpPr>
              <p:cNvPr id="13322" name="Rectangle 30">
                <a:extLst>
                  <a:ext uri="{FF2B5EF4-FFF2-40B4-BE49-F238E27FC236}">
                    <a16:creationId xmlns:a16="http://schemas.microsoft.com/office/drawing/2014/main" id="{F00320B3-8658-4082-A9C7-367DA5393989}"/>
                  </a:ext>
                </a:extLst>
              </p:cNvPr>
              <p:cNvSpPr>
                <a:spLocks noChangeArrowheads="1"/>
              </p:cNvSpPr>
              <p:nvPr/>
            </p:nvSpPr>
            <p:spPr bwMode="auto">
              <a:xfrm>
                <a:off x="108859478" y="111243557"/>
                <a:ext cx="2648594" cy="244929"/>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3323" name="Rectangle 31">
                <a:extLst>
                  <a:ext uri="{FF2B5EF4-FFF2-40B4-BE49-F238E27FC236}">
                    <a16:creationId xmlns:a16="http://schemas.microsoft.com/office/drawing/2014/main" id="{089C33FD-899F-49C4-8A29-819080F23DE7}"/>
                  </a:ext>
                </a:extLst>
              </p:cNvPr>
              <p:cNvSpPr>
                <a:spLocks noChangeArrowheads="1"/>
              </p:cNvSpPr>
              <p:nvPr/>
            </p:nvSpPr>
            <p:spPr bwMode="auto">
              <a:xfrm>
                <a:off x="108765998" y="108753450"/>
                <a:ext cx="2835554" cy="2857500"/>
              </a:xfrm>
              <a:prstGeom prst="rect">
                <a:avLst/>
              </a:prstGeom>
              <a:noFill/>
              <a:ln w="76200" algn="in">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3324" name="Rectangle 32">
                <a:extLst>
                  <a:ext uri="{FF2B5EF4-FFF2-40B4-BE49-F238E27FC236}">
                    <a16:creationId xmlns:a16="http://schemas.microsoft.com/office/drawing/2014/main" id="{A67B2438-D445-4AE5-BBC9-8610BF9C004B}"/>
                  </a:ext>
                </a:extLst>
              </p:cNvPr>
              <p:cNvSpPr>
                <a:spLocks noChangeArrowheads="1"/>
              </p:cNvSpPr>
              <p:nvPr/>
            </p:nvSpPr>
            <p:spPr bwMode="auto">
              <a:xfrm>
                <a:off x="108859478" y="111134700"/>
                <a:ext cx="2648594" cy="8164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13316" name="WordArt 34">
            <a:extLst>
              <a:ext uri="{FF2B5EF4-FFF2-40B4-BE49-F238E27FC236}">
                <a16:creationId xmlns:a16="http://schemas.microsoft.com/office/drawing/2014/main" id="{2C207864-6B02-499F-A872-E4BACEEA8AF5}"/>
              </a:ext>
            </a:extLst>
          </p:cNvPr>
          <p:cNvSpPr>
            <a:spLocks noChangeArrowheads="1" noChangeShapeType="1" noTextEdit="1"/>
          </p:cNvSpPr>
          <p:nvPr/>
        </p:nvSpPr>
        <p:spPr bwMode="auto">
          <a:xfrm>
            <a:off x="1828800" y="6096000"/>
            <a:ext cx="5791200" cy="685800"/>
          </a:xfrm>
          <a:prstGeom prst="rect">
            <a:avLst/>
          </a:prstGeom>
        </p:spPr>
        <p:txBody>
          <a:bodyPr wrap="none" fromWordArt="1">
            <a:prstTxWarp prst="textPlain">
              <a:avLst>
                <a:gd name="adj" fmla="val 50000"/>
              </a:avLst>
            </a:prstTxWarp>
          </a:bodyPr>
          <a:lstStyle/>
          <a:p>
            <a:pPr algn="ctr"/>
            <a:endParaRPr lang="en-US" sz="2800" b="1" kern="10">
              <a:ln w="6350">
                <a:solidFill>
                  <a:srgbClr val="D8D8D8"/>
                </a:solidFill>
                <a:round/>
                <a:headEnd/>
                <a:tailEnd/>
              </a:ln>
              <a:solidFill>
                <a:srgbClr val="FFFFFF"/>
              </a:solidFill>
              <a:effectLst>
                <a:outerShdw dist="29783" dir="1514402" algn="ctr" rotWithShape="0">
                  <a:srgbClr val="000000">
                    <a:alpha val="50000"/>
                  </a:srgbClr>
                </a:outerShdw>
              </a:effectLst>
              <a:latin typeface="Arial Black" panose="020B0A04020102020204" pitchFamily="34" charset="0"/>
            </a:endParaRPr>
          </a:p>
        </p:txBody>
      </p:sp>
      <p:sp>
        <p:nvSpPr>
          <p:cNvPr id="13317" name="Rectangle 3">
            <a:extLst>
              <a:ext uri="{FF2B5EF4-FFF2-40B4-BE49-F238E27FC236}">
                <a16:creationId xmlns:a16="http://schemas.microsoft.com/office/drawing/2014/main" id="{5D5538E7-F6A6-4283-A00F-CF2EAA0EBF55}"/>
              </a:ext>
            </a:extLst>
          </p:cNvPr>
          <p:cNvSpPr txBox="1">
            <a:spLocks noChangeArrowheads="1"/>
          </p:cNvSpPr>
          <p:nvPr/>
        </p:nvSpPr>
        <p:spPr bwMode="auto">
          <a:xfrm>
            <a:off x="400050" y="1524000"/>
            <a:ext cx="4271963" cy="2235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altLang="en-US" sz="2400" b="1"/>
              <a:t>Adaptable</a:t>
            </a:r>
          </a:p>
          <a:p>
            <a:r>
              <a:rPr lang="en-US" altLang="en-US" sz="2400" b="1"/>
              <a:t>Resilient </a:t>
            </a:r>
          </a:p>
          <a:p>
            <a:r>
              <a:rPr lang="en-US" altLang="en-US" sz="2400" b="1"/>
              <a:t>Global Knowledge</a:t>
            </a:r>
          </a:p>
          <a:p>
            <a:r>
              <a:rPr lang="en-US" altLang="en-US" sz="2400" b="1"/>
              <a:t>Flexible</a:t>
            </a:r>
          </a:p>
          <a:p>
            <a:r>
              <a:rPr lang="en-US" altLang="en-US" sz="2400" b="1"/>
              <a:t>Adventurous </a:t>
            </a:r>
          </a:p>
          <a:p>
            <a:r>
              <a:rPr lang="en-US" altLang="en-US" sz="2400" b="1"/>
              <a:t>Diversity</a:t>
            </a:r>
          </a:p>
          <a:p>
            <a:r>
              <a:rPr lang="en-US" altLang="en-US" sz="2400" b="1"/>
              <a:t>Tolerance &amp; Respect</a:t>
            </a:r>
          </a:p>
          <a:p>
            <a:r>
              <a:rPr lang="en-US" altLang="en-US" sz="2400" b="1"/>
              <a:t>Value on Education</a:t>
            </a:r>
          </a:p>
          <a:p>
            <a:r>
              <a:rPr lang="en-US" altLang="en-US" sz="2400" b="1"/>
              <a:t>Team Players</a:t>
            </a:r>
          </a:p>
          <a:p>
            <a:endParaRPr lang="en-US" altLang="en-US" sz="2400" b="1"/>
          </a:p>
          <a:p>
            <a:endParaRPr lang="en-US" altLang="en-US" sz="2400" b="1"/>
          </a:p>
          <a:p>
            <a:endParaRPr lang="en-US" altLang="en-US" sz="2400" b="1"/>
          </a:p>
          <a:p>
            <a:endParaRPr lang="en-US" altLang="en-US" sz="2400" b="1"/>
          </a:p>
          <a:p>
            <a:endParaRPr lang="en-US" altLang="en-US" sz="2400" b="1"/>
          </a:p>
        </p:txBody>
      </p:sp>
      <p:pic>
        <p:nvPicPr>
          <p:cNvPr id="13318" name="Picture 14" descr="Month of the Military Child – Navy Live - Hire A Veteran">
            <a:extLst>
              <a:ext uri="{FF2B5EF4-FFF2-40B4-BE49-F238E27FC236}">
                <a16:creationId xmlns:a16="http://schemas.microsoft.com/office/drawing/2014/main" id="{016B1E1C-0441-4023-AC1D-C6991B28FA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5338"/>
          <a:stretch>
            <a:fillRect/>
          </a:stretch>
        </p:blipFill>
        <p:spPr bwMode="auto">
          <a:xfrm>
            <a:off x="5410200" y="3759200"/>
            <a:ext cx="32194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
            <a:extLst>
              <a:ext uri="{FF2B5EF4-FFF2-40B4-BE49-F238E27FC236}">
                <a16:creationId xmlns:a16="http://schemas.microsoft.com/office/drawing/2014/main" id="{5D7DC57E-F02B-4824-B719-C12E965711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91150" y="1143000"/>
            <a:ext cx="321945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A4008F8D-7DF6-4E2D-A24D-966FF26E77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65908">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8FC1FF4-7582-B86D-B366-E0126809EE8C}"/>
              </a:ext>
            </a:extLst>
          </p:cNvPr>
          <p:cNvSpPr>
            <a:spLocks noGrp="1"/>
          </p:cNvSpPr>
          <p:nvPr>
            <p:ph type="title"/>
          </p:nvPr>
        </p:nvSpPr>
        <p:spPr>
          <a:xfrm>
            <a:off x="514350" y="152400"/>
            <a:ext cx="8305800" cy="1143000"/>
          </a:xfrm>
        </p:spPr>
        <p:txBody>
          <a:bodyPr/>
          <a:lstStyle/>
          <a:p>
            <a:pPr eaLnBrk="1" hangingPunct="1"/>
            <a:r>
              <a:rPr lang="en-US" altLang="en-US" sz="2800">
                <a:solidFill>
                  <a:srgbClr val="7030A0"/>
                </a:solidFill>
                <a:latin typeface="Arial Black" panose="020B0A04020102020204" pitchFamily="34" charset="0"/>
              </a:rPr>
              <a:t>Support Military Connected Students</a:t>
            </a:r>
            <a:br>
              <a:rPr lang="en-US" altLang="en-US" sz="2800">
                <a:solidFill>
                  <a:srgbClr val="7030A0"/>
                </a:solidFill>
                <a:latin typeface="Arial Black" panose="020B0A04020102020204" pitchFamily="34" charset="0"/>
              </a:rPr>
            </a:br>
            <a:r>
              <a:rPr lang="en-US" altLang="en-US" sz="2800">
                <a:solidFill>
                  <a:srgbClr val="7030A0"/>
                </a:solidFill>
                <a:latin typeface="Arial Black" panose="020B0A04020102020204" pitchFamily="34" charset="0"/>
              </a:rPr>
              <a:t>CCS Purple Up Day   </a:t>
            </a:r>
          </a:p>
        </p:txBody>
      </p:sp>
      <p:grpSp>
        <p:nvGrpSpPr>
          <p:cNvPr id="11267" name="Group 27">
            <a:extLst>
              <a:ext uri="{FF2B5EF4-FFF2-40B4-BE49-F238E27FC236}">
                <a16:creationId xmlns:a16="http://schemas.microsoft.com/office/drawing/2014/main" id="{4A21FA79-BA19-CABA-6CF6-E0EFB45B959E}"/>
              </a:ext>
            </a:extLst>
          </p:cNvPr>
          <p:cNvGrpSpPr>
            <a:grpSpLocks/>
          </p:cNvGrpSpPr>
          <p:nvPr/>
        </p:nvGrpSpPr>
        <p:grpSpPr bwMode="auto">
          <a:xfrm>
            <a:off x="228600" y="152400"/>
            <a:ext cx="8686800" cy="6629400"/>
            <a:chOff x="108765998" y="108753450"/>
            <a:chExt cx="2835554" cy="2857500"/>
          </a:xfrm>
        </p:grpSpPr>
        <p:sp>
          <p:nvSpPr>
            <p:cNvPr id="11271" name="Rectangle 28" hidden="1">
              <a:extLst>
                <a:ext uri="{FF2B5EF4-FFF2-40B4-BE49-F238E27FC236}">
                  <a16:creationId xmlns:a16="http://schemas.microsoft.com/office/drawing/2014/main" id="{D1E34A0B-4689-6B59-4F00-1DB29FB51265}"/>
                </a:ext>
              </a:extLst>
            </p:cNvPr>
            <p:cNvSpPr>
              <a:spLocks noChangeArrowheads="1"/>
            </p:cNvSpPr>
            <p:nvPr/>
          </p:nvSpPr>
          <p:spPr bwMode="auto">
            <a:xfrm>
              <a:off x="108765998" y="108753450"/>
              <a:ext cx="2835554" cy="285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11272" name="Group 29">
              <a:extLst>
                <a:ext uri="{FF2B5EF4-FFF2-40B4-BE49-F238E27FC236}">
                  <a16:creationId xmlns:a16="http://schemas.microsoft.com/office/drawing/2014/main" id="{60AE43F8-7C49-2F00-A613-38F8805AFBC9}"/>
                </a:ext>
              </a:extLst>
            </p:cNvPr>
            <p:cNvGrpSpPr>
              <a:grpSpLocks/>
            </p:cNvGrpSpPr>
            <p:nvPr/>
          </p:nvGrpSpPr>
          <p:grpSpPr bwMode="auto">
            <a:xfrm>
              <a:off x="108765998" y="108753450"/>
              <a:ext cx="2835554" cy="2857500"/>
              <a:chOff x="108765998" y="108753450"/>
              <a:chExt cx="2835554" cy="2857500"/>
            </a:xfrm>
          </p:grpSpPr>
          <p:sp>
            <p:nvSpPr>
              <p:cNvPr id="11273" name="Rectangle 30">
                <a:extLst>
                  <a:ext uri="{FF2B5EF4-FFF2-40B4-BE49-F238E27FC236}">
                    <a16:creationId xmlns:a16="http://schemas.microsoft.com/office/drawing/2014/main" id="{E3D5C3B8-9218-EF63-7ECD-792BA5293FF1}"/>
                  </a:ext>
                </a:extLst>
              </p:cNvPr>
              <p:cNvSpPr>
                <a:spLocks noChangeArrowheads="1"/>
              </p:cNvSpPr>
              <p:nvPr/>
            </p:nvSpPr>
            <p:spPr bwMode="auto">
              <a:xfrm>
                <a:off x="108859478" y="111243557"/>
                <a:ext cx="2648594" cy="244929"/>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1274" name="Rectangle 31">
                <a:extLst>
                  <a:ext uri="{FF2B5EF4-FFF2-40B4-BE49-F238E27FC236}">
                    <a16:creationId xmlns:a16="http://schemas.microsoft.com/office/drawing/2014/main" id="{7E847331-5A00-2239-7F1E-0D7277F4B2F6}"/>
                  </a:ext>
                </a:extLst>
              </p:cNvPr>
              <p:cNvSpPr>
                <a:spLocks noChangeArrowheads="1"/>
              </p:cNvSpPr>
              <p:nvPr/>
            </p:nvSpPr>
            <p:spPr bwMode="auto">
              <a:xfrm>
                <a:off x="108765998" y="108753450"/>
                <a:ext cx="2835554" cy="2857500"/>
              </a:xfrm>
              <a:prstGeom prst="rect">
                <a:avLst/>
              </a:prstGeom>
              <a:noFill/>
              <a:ln w="76200" algn="in">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1275" name="Rectangle 32">
                <a:extLst>
                  <a:ext uri="{FF2B5EF4-FFF2-40B4-BE49-F238E27FC236}">
                    <a16:creationId xmlns:a16="http://schemas.microsoft.com/office/drawing/2014/main" id="{FD0A6904-0183-4E21-A037-8EBF7846492D}"/>
                  </a:ext>
                </a:extLst>
              </p:cNvPr>
              <p:cNvSpPr>
                <a:spLocks noChangeArrowheads="1"/>
              </p:cNvSpPr>
              <p:nvPr/>
            </p:nvSpPr>
            <p:spPr bwMode="auto">
              <a:xfrm>
                <a:off x="108859478" y="111134700"/>
                <a:ext cx="2648594" cy="8164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11268" name="WordArt 34">
            <a:extLst>
              <a:ext uri="{FF2B5EF4-FFF2-40B4-BE49-F238E27FC236}">
                <a16:creationId xmlns:a16="http://schemas.microsoft.com/office/drawing/2014/main" id="{F0706FEB-2AF9-D5C9-52A4-0EBD7EF6868F}"/>
              </a:ext>
            </a:extLst>
          </p:cNvPr>
          <p:cNvSpPr>
            <a:spLocks noChangeArrowheads="1" noChangeShapeType="1" noTextEdit="1"/>
          </p:cNvSpPr>
          <p:nvPr/>
        </p:nvSpPr>
        <p:spPr bwMode="auto">
          <a:xfrm>
            <a:off x="1828800" y="6096000"/>
            <a:ext cx="5791200" cy="685800"/>
          </a:xfrm>
          <a:prstGeom prst="rect">
            <a:avLst/>
          </a:prstGeom>
        </p:spPr>
        <p:txBody>
          <a:bodyPr wrap="none" fromWordArt="1">
            <a:prstTxWarp prst="textPlain">
              <a:avLst>
                <a:gd name="adj" fmla="val 50000"/>
              </a:avLst>
            </a:prstTxWarp>
          </a:bodyPr>
          <a:lstStyle/>
          <a:p>
            <a:pPr algn="ctr"/>
            <a:endParaRPr lang="en-US" sz="2800" b="1" kern="10">
              <a:ln w="6350">
                <a:solidFill>
                  <a:srgbClr val="D8D8D8"/>
                </a:solidFill>
                <a:round/>
                <a:headEnd/>
                <a:tailEnd/>
              </a:ln>
              <a:solidFill>
                <a:srgbClr val="FFFFFF"/>
              </a:solidFill>
              <a:effectLst>
                <a:outerShdw dist="29783" dir="1514402" algn="ctr" rotWithShape="0">
                  <a:srgbClr val="000000">
                    <a:alpha val="50000"/>
                  </a:srgbClr>
                </a:outerShdw>
              </a:effectLst>
              <a:latin typeface="Arial Black" panose="020B0A04020102020204" pitchFamily="34" charset="0"/>
            </a:endParaRPr>
          </a:p>
        </p:txBody>
      </p:sp>
      <p:pic>
        <p:nvPicPr>
          <p:cNvPr id="11269" name="Picture 2" descr="5 ways to support military-connected students">
            <a:extLst>
              <a:ext uri="{FF2B5EF4-FFF2-40B4-BE49-F238E27FC236}">
                <a16:creationId xmlns:a16="http://schemas.microsoft.com/office/drawing/2014/main" id="{073BAEBD-4896-39A4-21E5-CB6EB83FC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352675"/>
            <a:ext cx="733425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1">
            <a:extLst>
              <a:ext uri="{FF2B5EF4-FFF2-40B4-BE49-F238E27FC236}">
                <a16:creationId xmlns:a16="http://schemas.microsoft.com/office/drawing/2014/main" id="{53641F7F-9E3D-CF9F-8C23-D344C41E53F8}"/>
              </a:ext>
            </a:extLst>
          </p:cNvPr>
          <p:cNvSpPr txBox="1">
            <a:spLocks noChangeArrowheads="1"/>
          </p:cNvSpPr>
          <p:nvPr/>
        </p:nvSpPr>
        <p:spPr bwMode="auto">
          <a:xfrm>
            <a:off x="2819400" y="1509713"/>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a:solidFill>
                  <a:srgbClr val="7030A0"/>
                </a:solidFill>
                <a:latin typeface="Arial Black" panose="020B0A04020102020204" pitchFamily="34" charset="0"/>
              </a:rPr>
              <a:t>April 19, 2024</a:t>
            </a:r>
          </a:p>
        </p:txBody>
      </p:sp>
      <p:pic>
        <p:nvPicPr>
          <p:cNvPr id="3" name="Audio 2">
            <a:hlinkClick r:id="" action="ppaction://media"/>
            <a:extLst>
              <a:ext uri="{FF2B5EF4-FFF2-40B4-BE49-F238E27FC236}">
                <a16:creationId xmlns:a16="http://schemas.microsoft.com/office/drawing/2014/main" id="{B9814E6C-7D1F-4B5B-8C33-83CFFF81B8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759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6F7BD78C-5D17-483B-AF90-80A91A39D57D}"/>
              </a:ext>
            </a:extLst>
          </p:cNvPr>
          <p:cNvSpPr>
            <a:spLocks noGrp="1"/>
          </p:cNvSpPr>
          <p:nvPr>
            <p:ph type="title"/>
          </p:nvPr>
        </p:nvSpPr>
        <p:spPr>
          <a:xfrm>
            <a:off x="514350" y="152400"/>
            <a:ext cx="8305800" cy="1143000"/>
          </a:xfrm>
        </p:spPr>
        <p:txBody>
          <a:bodyPr/>
          <a:lstStyle/>
          <a:p>
            <a:pPr eaLnBrk="1" hangingPunct="1"/>
            <a:r>
              <a:rPr lang="en-US" altLang="en-US" sz="2800">
                <a:solidFill>
                  <a:srgbClr val="FF0000"/>
                </a:solidFill>
                <a:latin typeface="Arial Black" panose="020B0A04020102020204" pitchFamily="34" charset="0"/>
              </a:rPr>
              <a:t>Web Resources   </a:t>
            </a:r>
          </a:p>
        </p:txBody>
      </p:sp>
      <p:grpSp>
        <p:nvGrpSpPr>
          <p:cNvPr id="15363" name="Group 27">
            <a:extLst>
              <a:ext uri="{FF2B5EF4-FFF2-40B4-BE49-F238E27FC236}">
                <a16:creationId xmlns:a16="http://schemas.microsoft.com/office/drawing/2014/main" id="{37258103-A31E-413D-B489-300ACBDB4245}"/>
              </a:ext>
            </a:extLst>
          </p:cNvPr>
          <p:cNvGrpSpPr>
            <a:grpSpLocks/>
          </p:cNvGrpSpPr>
          <p:nvPr/>
        </p:nvGrpSpPr>
        <p:grpSpPr bwMode="auto">
          <a:xfrm>
            <a:off x="228600" y="152400"/>
            <a:ext cx="8686800" cy="6629400"/>
            <a:chOff x="108765998" y="108753450"/>
            <a:chExt cx="2835554" cy="2857500"/>
          </a:xfrm>
        </p:grpSpPr>
        <p:sp>
          <p:nvSpPr>
            <p:cNvPr id="15366" name="Rectangle 28" hidden="1">
              <a:extLst>
                <a:ext uri="{FF2B5EF4-FFF2-40B4-BE49-F238E27FC236}">
                  <a16:creationId xmlns:a16="http://schemas.microsoft.com/office/drawing/2014/main" id="{27565935-87E6-4248-A0F0-43EF814431D5}"/>
                </a:ext>
              </a:extLst>
            </p:cNvPr>
            <p:cNvSpPr>
              <a:spLocks noChangeArrowheads="1"/>
            </p:cNvSpPr>
            <p:nvPr/>
          </p:nvSpPr>
          <p:spPr bwMode="auto">
            <a:xfrm>
              <a:off x="108765998" y="108753450"/>
              <a:ext cx="2835554" cy="285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15367" name="Group 29">
              <a:extLst>
                <a:ext uri="{FF2B5EF4-FFF2-40B4-BE49-F238E27FC236}">
                  <a16:creationId xmlns:a16="http://schemas.microsoft.com/office/drawing/2014/main" id="{0121E51E-6B67-426D-8366-051447B1E125}"/>
                </a:ext>
              </a:extLst>
            </p:cNvPr>
            <p:cNvGrpSpPr>
              <a:grpSpLocks/>
            </p:cNvGrpSpPr>
            <p:nvPr/>
          </p:nvGrpSpPr>
          <p:grpSpPr bwMode="auto">
            <a:xfrm>
              <a:off x="108765998" y="108753450"/>
              <a:ext cx="2835554" cy="2857500"/>
              <a:chOff x="108765998" y="108753450"/>
              <a:chExt cx="2835554" cy="2857500"/>
            </a:xfrm>
          </p:grpSpPr>
          <p:sp>
            <p:nvSpPr>
              <p:cNvPr id="15368" name="Rectangle 30">
                <a:extLst>
                  <a:ext uri="{FF2B5EF4-FFF2-40B4-BE49-F238E27FC236}">
                    <a16:creationId xmlns:a16="http://schemas.microsoft.com/office/drawing/2014/main" id="{4524A6FD-FD7D-4703-A332-52A976BE8AE5}"/>
                  </a:ext>
                </a:extLst>
              </p:cNvPr>
              <p:cNvSpPr>
                <a:spLocks noChangeArrowheads="1"/>
              </p:cNvSpPr>
              <p:nvPr/>
            </p:nvSpPr>
            <p:spPr bwMode="auto">
              <a:xfrm>
                <a:off x="108859478" y="111243557"/>
                <a:ext cx="2648594" cy="244929"/>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5369" name="Rectangle 31">
                <a:extLst>
                  <a:ext uri="{FF2B5EF4-FFF2-40B4-BE49-F238E27FC236}">
                    <a16:creationId xmlns:a16="http://schemas.microsoft.com/office/drawing/2014/main" id="{C2F65F1D-B66B-4F60-9169-F63903F69239}"/>
                  </a:ext>
                </a:extLst>
              </p:cNvPr>
              <p:cNvSpPr>
                <a:spLocks noChangeArrowheads="1"/>
              </p:cNvSpPr>
              <p:nvPr/>
            </p:nvSpPr>
            <p:spPr bwMode="auto">
              <a:xfrm>
                <a:off x="108765998" y="108753450"/>
                <a:ext cx="2835554" cy="2857500"/>
              </a:xfrm>
              <a:prstGeom prst="rect">
                <a:avLst/>
              </a:prstGeom>
              <a:noFill/>
              <a:ln w="76200" algn="in">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5370" name="Rectangle 32">
                <a:extLst>
                  <a:ext uri="{FF2B5EF4-FFF2-40B4-BE49-F238E27FC236}">
                    <a16:creationId xmlns:a16="http://schemas.microsoft.com/office/drawing/2014/main" id="{C4F3C564-26FD-4060-AB68-D9D706431BFA}"/>
                  </a:ext>
                </a:extLst>
              </p:cNvPr>
              <p:cNvSpPr>
                <a:spLocks noChangeArrowheads="1"/>
              </p:cNvSpPr>
              <p:nvPr/>
            </p:nvSpPr>
            <p:spPr bwMode="auto">
              <a:xfrm>
                <a:off x="108859478" y="111134700"/>
                <a:ext cx="2648594" cy="8164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sp>
        <p:nvSpPr>
          <p:cNvPr id="15364" name="WordArt 34">
            <a:extLst>
              <a:ext uri="{FF2B5EF4-FFF2-40B4-BE49-F238E27FC236}">
                <a16:creationId xmlns:a16="http://schemas.microsoft.com/office/drawing/2014/main" id="{BFA6E334-505F-4562-B44B-0F5B6D9D72B9}"/>
              </a:ext>
            </a:extLst>
          </p:cNvPr>
          <p:cNvSpPr>
            <a:spLocks noChangeArrowheads="1" noChangeShapeType="1" noTextEdit="1"/>
          </p:cNvSpPr>
          <p:nvPr/>
        </p:nvSpPr>
        <p:spPr bwMode="auto">
          <a:xfrm>
            <a:off x="1828800" y="6096000"/>
            <a:ext cx="5791200" cy="685800"/>
          </a:xfrm>
          <a:prstGeom prst="rect">
            <a:avLst/>
          </a:prstGeom>
        </p:spPr>
        <p:txBody>
          <a:bodyPr wrap="none" fromWordArt="1">
            <a:prstTxWarp prst="textPlain">
              <a:avLst>
                <a:gd name="adj" fmla="val 50000"/>
              </a:avLst>
            </a:prstTxWarp>
          </a:bodyPr>
          <a:lstStyle/>
          <a:p>
            <a:pPr algn="ctr"/>
            <a:endParaRPr lang="en-US" sz="2800" b="1" kern="10">
              <a:ln w="6350">
                <a:solidFill>
                  <a:srgbClr val="D8D8D8"/>
                </a:solidFill>
                <a:round/>
                <a:headEnd/>
                <a:tailEnd/>
              </a:ln>
              <a:solidFill>
                <a:srgbClr val="FFFFFF"/>
              </a:solidFill>
              <a:effectLst>
                <a:outerShdw dist="29783" dir="1514402" algn="ctr" rotWithShape="0">
                  <a:srgbClr val="000000">
                    <a:alpha val="50000"/>
                  </a:srgbClr>
                </a:outerShdw>
              </a:effectLst>
              <a:latin typeface="Arial Black" panose="020B0A04020102020204" pitchFamily="34" charset="0"/>
            </a:endParaRPr>
          </a:p>
        </p:txBody>
      </p:sp>
      <p:sp>
        <p:nvSpPr>
          <p:cNvPr id="12" name="Rectangle 3">
            <a:extLst>
              <a:ext uri="{FF2B5EF4-FFF2-40B4-BE49-F238E27FC236}">
                <a16:creationId xmlns:a16="http://schemas.microsoft.com/office/drawing/2014/main" id="{D51294F9-23AB-409F-8813-243E0217C850}"/>
              </a:ext>
            </a:extLst>
          </p:cNvPr>
          <p:cNvSpPr txBox="1">
            <a:spLocks noChangeArrowheads="1"/>
          </p:cNvSpPr>
          <p:nvPr/>
        </p:nvSpPr>
        <p:spPr bwMode="auto">
          <a:xfrm>
            <a:off x="457200" y="1676400"/>
            <a:ext cx="8153400" cy="3759200"/>
          </a:xfrm>
          <a:prstGeom prst="rect">
            <a:avLst/>
          </a:prstGeom>
          <a:solidFill>
            <a:schemeClr val="bg1"/>
          </a:solid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2713" indent="-112713">
              <a:lnSpc>
                <a:spcPct val="90000"/>
              </a:lnSpc>
              <a:defRPr/>
            </a:pPr>
            <a:r>
              <a:rPr lang="en-US" altLang="en-US" dirty="0">
                <a:hlinkClick r:id="rId5"/>
              </a:rPr>
              <a:t>www.militarychild.org</a:t>
            </a:r>
            <a:endParaRPr lang="en-US" altLang="en-US" dirty="0"/>
          </a:p>
          <a:p>
            <a:pPr marL="112713" indent="-112713">
              <a:lnSpc>
                <a:spcPct val="90000"/>
              </a:lnSpc>
              <a:defRPr/>
            </a:pPr>
            <a:r>
              <a:rPr lang="en-US" altLang="en-US" dirty="0">
                <a:hlinkClick r:id="rId6"/>
              </a:rPr>
              <a:t>www.militarykidsconnect.org</a:t>
            </a:r>
            <a:endParaRPr lang="en-US" altLang="en-US" dirty="0"/>
          </a:p>
          <a:p>
            <a:pPr marL="112713" indent="-112713">
              <a:lnSpc>
                <a:spcPct val="90000"/>
              </a:lnSpc>
              <a:defRPr/>
            </a:pPr>
            <a:r>
              <a:rPr lang="en-US" altLang="en-US" dirty="0">
                <a:hlinkClick r:id="rId7"/>
              </a:rPr>
              <a:t>www.sesamestreetformilitaryfamilies.org</a:t>
            </a:r>
            <a:endParaRPr lang="en-US" altLang="en-US" dirty="0"/>
          </a:p>
          <a:p>
            <a:pPr marL="112713" indent="-112713">
              <a:lnSpc>
                <a:spcPct val="90000"/>
              </a:lnSpc>
              <a:defRPr/>
            </a:pPr>
            <a:r>
              <a:rPr lang="en-US" altLang="en-US" dirty="0">
                <a:hlinkClick r:id="rId8"/>
              </a:rPr>
              <a:t>www.mic3.net</a:t>
            </a:r>
            <a:endParaRPr lang="en-US" altLang="en-US" dirty="0"/>
          </a:p>
          <a:p>
            <a:pPr marL="112713" indent="-112713">
              <a:lnSpc>
                <a:spcPct val="90000"/>
              </a:lnSpc>
              <a:defRPr/>
            </a:pPr>
            <a:r>
              <a:rPr lang="en-US" altLang="en-US" dirty="0">
                <a:hlinkClick r:id="rId9"/>
              </a:rPr>
              <a:t>www.tutor.com</a:t>
            </a:r>
            <a:endParaRPr lang="en-US" altLang="en-US" dirty="0"/>
          </a:p>
          <a:p>
            <a:pPr marL="112713" indent="-112713">
              <a:lnSpc>
                <a:spcPct val="90000"/>
              </a:lnSpc>
              <a:defRPr/>
            </a:pPr>
            <a:r>
              <a:rPr lang="en-US" altLang="en-US" dirty="0">
                <a:hlinkClick r:id="rId10"/>
              </a:rPr>
              <a:t>www.nctsn.org</a:t>
            </a:r>
            <a:endParaRPr lang="en-US" altLang="en-US" dirty="0"/>
          </a:p>
          <a:p>
            <a:pPr marL="112713" indent="-112713">
              <a:lnSpc>
                <a:spcPct val="90000"/>
              </a:lnSpc>
              <a:defRPr/>
            </a:pPr>
            <a:r>
              <a:rPr lang="en-US" dirty="0">
                <a:hlinkClick r:id="rId11"/>
              </a:rPr>
              <a:t> http://mil.ccs.k12.nc.us/</a:t>
            </a:r>
            <a:endParaRPr lang="en-US" altLang="en-US" dirty="0"/>
          </a:p>
          <a:p>
            <a:pPr marL="0" indent="0">
              <a:lnSpc>
                <a:spcPct val="90000"/>
              </a:lnSpc>
              <a:buFont typeface="Arial" panose="020B0604020202020204" pitchFamily="34" charset="0"/>
              <a:buNone/>
              <a:defRPr/>
            </a:pPr>
            <a:endParaRPr lang="en-US" altLang="en-US" sz="2000" dirty="0"/>
          </a:p>
        </p:txBody>
      </p:sp>
      <p:pic>
        <p:nvPicPr>
          <p:cNvPr id="2" name="Audio 1">
            <a:hlinkClick r:id="" action="ppaction://media"/>
            <a:extLst>
              <a:ext uri="{FF2B5EF4-FFF2-40B4-BE49-F238E27FC236}">
                <a16:creationId xmlns:a16="http://schemas.microsoft.com/office/drawing/2014/main" id="{09BC767D-BD93-40D5-81A9-BA0EFA19795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cSld>
  <p:clrMapOvr>
    <a:masterClrMapping/>
  </p:clrMapOvr>
  <p:transition spd="slow" advTm="29569">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28799</TotalTime>
  <Words>1831</Words>
  <Application>Microsoft Office PowerPoint</Application>
  <PresentationFormat>On-screen Show (4:3)</PresentationFormat>
  <Paragraphs>163</Paragraphs>
  <Slides>15</Slides>
  <Notes>10</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Black</vt:lpstr>
      <vt:lpstr>Calibri</vt:lpstr>
      <vt:lpstr>Comic Sans MS</vt:lpstr>
      <vt:lpstr>Times New Roman</vt:lpstr>
      <vt:lpstr>Wingdings</vt:lpstr>
      <vt:lpstr>Office Theme</vt:lpstr>
      <vt:lpstr>Let’s Talk…… about Military Families</vt:lpstr>
      <vt:lpstr>Agenda </vt:lpstr>
      <vt:lpstr>Military Connection POC </vt:lpstr>
      <vt:lpstr>Military Impact (*Largest Culture*) </vt:lpstr>
      <vt:lpstr>Challenges </vt:lpstr>
      <vt:lpstr>Challenges </vt:lpstr>
      <vt:lpstr>Our Responsibility …  </vt:lpstr>
      <vt:lpstr>Support Military Connected Students CCS Purple Up Day   </vt:lpstr>
      <vt:lpstr>Web Resources   </vt:lpstr>
      <vt:lpstr>Purple Star Award   </vt:lpstr>
      <vt:lpstr>Questions   </vt:lpstr>
      <vt:lpstr>Questions   </vt:lpstr>
      <vt:lpstr>Back Up Slides   </vt:lpstr>
      <vt:lpstr>Back Up Slides (cont.)   </vt:lpstr>
      <vt:lpstr>Support Military Connected Students   </vt:lpstr>
    </vt:vector>
  </TitlesOfParts>
  <Company>CCS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Eliminating Barriers &amp; Creating Opportunities</dc:title>
  <dc:creator>CCS</dc:creator>
  <cp:lastModifiedBy>Jesse Howard</cp:lastModifiedBy>
  <cp:revision>206</cp:revision>
  <dcterms:created xsi:type="dcterms:W3CDTF">2013-05-15T18:03:29Z</dcterms:created>
  <dcterms:modified xsi:type="dcterms:W3CDTF">2023-12-01T18:23:47Z</dcterms:modified>
</cp:coreProperties>
</file>